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Source Code Pro"/>
      <p:regular r:id="rId71"/>
      <p:bold r:id="rId72"/>
      <p:italic r:id="rId73"/>
      <p:boldItalic r:id="rId74"/>
    </p:embeddedFont>
    <p:embeddedFont>
      <p:font typeface="Oswald"/>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urceCodePro-italic.fntdata"/><Relationship Id="rId72" Type="http://schemas.openxmlformats.org/officeDocument/2006/relationships/font" Target="fonts/SourceCodePro-bold.fntdata"/><Relationship Id="rId31" Type="http://schemas.openxmlformats.org/officeDocument/2006/relationships/slide" Target="slides/slide25.xml"/><Relationship Id="rId75" Type="http://schemas.openxmlformats.org/officeDocument/2006/relationships/font" Target="fonts/Oswald-regular.fntdata"/><Relationship Id="rId30" Type="http://schemas.openxmlformats.org/officeDocument/2006/relationships/slide" Target="slides/slide24.xml"/><Relationship Id="rId74" Type="http://schemas.openxmlformats.org/officeDocument/2006/relationships/font" Target="fonts/SourceCodePro-boldItalic.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Oswald-bold.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ourceCodePro-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1a6847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11a6847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b3a5ced4f_1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b3a5ced4f_1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b3a5ced4f_1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b3a5ced4f_1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b3a5ced4f_1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b3a5ced4f_1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b3a5ced4f_1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b3a5ced4f_1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11a68470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11a68470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“my” covered in the Jolly Phonics computer program, JP 2 unit 6. I’ve put it here to make it easier to teach the meaning of your easier.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11a68470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11a68470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11a684707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11a684707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11a68470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11a68470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11a684707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11a684707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11a68470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11a68470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b3a5ced4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b3a5ced4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11a68470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11a68470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“your” covered in the Jolly Phonics computer program, JP 2 unit 1</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11a68470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11a68470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11a684707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11a684707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11a684707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11a684707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11a684707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11a684707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11a684707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11a684707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11a684707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11a684707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11a68470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11a68470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“come” covered in the Jolly Phonics computer program, JP 2 unit 2. You might have to bite your lip with this one...</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11a68470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11a68470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11a684707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11a684707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11a68470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11a68470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“you” covered in the Jolly Phonics computer program, JP 2 unit 1</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11a684707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11a684707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11a684707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11a684707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11a684707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11a684707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11a684707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11a684707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“some” covered in the Jolly Phonics computer program, JP 2 unit 2.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11a684707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11a684707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b3a5ced4f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b3a5ced4f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b3a5ced4f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b3a5ced4f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b3a5ced4f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b3a5ced4f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b3a5ced4f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b3a5ced4f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b3a5ced4f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b3a5ced4f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“your” covered in the Jolly Phonics computer program, JP 2 unit 3</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1a68470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1a68470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b3a5ced4f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b3a5ced4f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“said” covered in the Jolly Phonics computer program, JP 2 unit 3</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b3a5ced4f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b3a5ced4f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b3a5ced4f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b3a5ced4f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b3a5ced4f_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b3a5ced4f_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b3a5ced4f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b3a5ced4f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“your” covered in the Jolly Phonics computer program, JP 2 unit 3</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b3a5ced4f_1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b3a5ced4f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“said” covered in the Jolly Phonics computer program, JP 2 unit 3</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b3a5ced4f_1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b3a5ced4f_1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b3a5ced4f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b3a5ced4f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b3a5ced4f_1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b3a5ced4f_1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b3a5ced4f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b3a5ced4f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“your” covered in the Jolly Phonics computer program, JP 2 unit 3</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11a68470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11a68470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b3a5ced4f_1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b3a5ced4f_1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“said” covered in the Jolly Phonics computer program, JP 2 unit 3</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b3a5ced4f_1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b3a5ced4f_1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b3a5ced4f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b3a5ced4f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b3a5ced4f_1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b3a5ced4f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b3a5ced4f_1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b3a5ced4f_1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“they” covered in the Jolly Phonics computer program, JP 2 unit 4</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b3a5ced4f_1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b3a5ced4f_1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Tricky word “said” covered in the Jolly Phonics computer program, JP 2 unit 3</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b3a5ced4f_1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b3a5ced4f_1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b3a5ced4f_1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b3a5ced4f_1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b3a5ced4f_1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b3a5ced4f_1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b3a5ced4f_1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b3a5ced4f_1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11a68470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11a68470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b3a5ced4f_1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b3a5ced4f_1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b3a5ced4f_1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1b3a5ced4f_1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b3a5ced4f_1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b3a5ced4f_1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1b3a5ced4f_1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1b3a5ced4f_1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5796f57e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5796f57e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11a68470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11a68470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b3a5ced4f_1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b3a5ced4f_1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b3a5ced4f_1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b3a5ced4f_1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7" name="Shape 107"/>
        <p:cNvGrpSpPr/>
        <p:nvPr/>
      </p:nvGrpSpPr>
      <p:grpSpPr>
        <a:xfrm>
          <a:off x="0" y="0"/>
          <a:ext cx="0" cy="0"/>
          <a:chOff x="0" y="0"/>
          <a:chExt cx="0" cy="0"/>
        </a:xfrm>
      </p:grpSpPr>
      <p:sp>
        <p:nvSpPr>
          <p:cNvPr id="108" name="Google Shape;108;p26"/>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6"/>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111" name="Google Shape;111;p26"/>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12" name="Google Shape;11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 name="Shape 113"/>
        <p:cNvGrpSpPr/>
        <p:nvPr/>
      </p:nvGrpSpPr>
      <p:grpSpPr>
        <a:xfrm>
          <a:off x="0" y="0"/>
          <a:ext cx="0" cy="0"/>
          <a:chOff x="0" y="0"/>
          <a:chExt cx="0" cy="0"/>
        </a:xfrm>
      </p:grpSpPr>
      <p:sp>
        <p:nvSpPr>
          <p:cNvPr id="114" name="Google Shape;114;p27"/>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7"/>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16" name="Google Shape;11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7" name="Shape 117"/>
        <p:cNvGrpSpPr/>
        <p:nvPr/>
      </p:nvGrpSpPr>
      <p:grpSpPr>
        <a:xfrm>
          <a:off x="0" y="0"/>
          <a:ext cx="0" cy="0"/>
          <a:chOff x="0" y="0"/>
          <a:chExt cx="0" cy="0"/>
        </a:xfrm>
      </p:grpSpPr>
      <p:cxnSp>
        <p:nvCxnSpPr>
          <p:cNvPr id="118" name="Google Shape;118;p2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19" name="Google Shape;119;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2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1" name="Google Shape;12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 name="Shape 122"/>
        <p:cNvGrpSpPr/>
        <p:nvPr/>
      </p:nvGrpSpPr>
      <p:grpSpPr>
        <a:xfrm>
          <a:off x="0" y="0"/>
          <a:ext cx="0" cy="0"/>
          <a:chOff x="0" y="0"/>
          <a:chExt cx="0" cy="0"/>
        </a:xfrm>
      </p:grpSpPr>
      <p:cxnSp>
        <p:nvCxnSpPr>
          <p:cNvPr id="123" name="Google Shape;123;p29"/>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24" name="Google Shape;124;p2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5" name="Google Shape;125;p29"/>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6" name="Google Shape;126;p29"/>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7" name="Google Shape;12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 name="Google Shape;13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1" name="Shape 131"/>
        <p:cNvGrpSpPr/>
        <p:nvPr/>
      </p:nvGrpSpPr>
      <p:grpSpPr>
        <a:xfrm>
          <a:off x="0" y="0"/>
          <a:ext cx="0" cy="0"/>
          <a:chOff x="0" y="0"/>
          <a:chExt cx="0" cy="0"/>
        </a:xfrm>
      </p:grpSpPr>
      <p:cxnSp>
        <p:nvCxnSpPr>
          <p:cNvPr id="132" name="Google Shape;132;p3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133" name="Google Shape;133;p31"/>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31"/>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5" name="Google Shape;13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6" name="Shape 136"/>
        <p:cNvGrpSpPr/>
        <p:nvPr/>
      </p:nvGrpSpPr>
      <p:grpSpPr>
        <a:xfrm>
          <a:off x="0" y="0"/>
          <a:ext cx="0" cy="0"/>
          <a:chOff x="0" y="0"/>
          <a:chExt cx="0" cy="0"/>
        </a:xfrm>
      </p:grpSpPr>
      <p:sp>
        <p:nvSpPr>
          <p:cNvPr id="137" name="Google Shape;137;p32"/>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138" name="Google Shape;13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 name="Shape 139"/>
        <p:cNvGrpSpPr/>
        <p:nvPr/>
      </p:nvGrpSpPr>
      <p:grpSpPr>
        <a:xfrm>
          <a:off x="0" y="0"/>
          <a:ext cx="0" cy="0"/>
          <a:chOff x="0" y="0"/>
          <a:chExt cx="0" cy="0"/>
        </a:xfrm>
      </p:grpSpPr>
      <p:sp>
        <p:nvSpPr>
          <p:cNvPr id="140" name="Google Shape;140;p33"/>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33"/>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142" name="Google Shape;142;p33"/>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143" name="Google Shape;143;p33"/>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144" name="Google Shape;144;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5" name="Google Shape;14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 name="Shape 146"/>
        <p:cNvGrpSpPr/>
        <p:nvPr/>
      </p:nvGrpSpPr>
      <p:grpSpPr>
        <a:xfrm>
          <a:off x="0" y="0"/>
          <a:ext cx="0" cy="0"/>
          <a:chOff x="0" y="0"/>
          <a:chExt cx="0" cy="0"/>
        </a:xfrm>
      </p:grpSpPr>
      <p:sp>
        <p:nvSpPr>
          <p:cNvPr id="147" name="Google Shape;147;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148" name="Google Shape;14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9" name="Shape 149"/>
        <p:cNvGrpSpPr/>
        <p:nvPr/>
      </p:nvGrpSpPr>
      <p:grpSpPr>
        <a:xfrm>
          <a:off x="0" y="0"/>
          <a:ext cx="0" cy="0"/>
          <a:chOff x="0" y="0"/>
          <a:chExt cx="0" cy="0"/>
        </a:xfrm>
      </p:grpSpPr>
      <p:cxnSp>
        <p:nvCxnSpPr>
          <p:cNvPr id="150" name="Google Shape;150;p35"/>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151" name="Google Shape;151;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52" name="Google Shape;152;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3" name="Google Shape;153;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4" name="Shape 154"/>
        <p:cNvGrpSpPr/>
        <p:nvPr/>
      </p:nvGrpSpPr>
      <p:grpSpPr>
        <a:xfrm>
          <a:off x="0" y="0"/>
          <a:ext cx="0" cy="0"/>
          <a:chOff x="0" y="0"/>
          <a:chExt cx="0" cy="0"/>
        </a:xfrm>
      </p:grpSpPr>
      <p:sp>
        <p:nvSpPr>
          <p:cNvPr id="155" name="Google Shape;15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3.xml"/><Relationship Id="rId12" Type="http://schemas.openxmlformats.org/officeDocument/2006/relationships/slideLayout" Target="../slideLayouts/slideLayout33.xml"/><Relationship Id="rId1" Type="http://schemas.openxmlformats.org/officeDocument/2006/relationships/image" Target="../media/image19.jp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blipFill>
          <a:blip r:embed="rId1">
            <a:alphaModFix/>
          </a:blip>
          <a:stretch>
            <a:fillRect/>
          </a:stretch>
        </a:blipFill>
      </p:bgPr>
    </p:bg>
    <p:spTree>
      <p:nvGrpSpPr>
        <p:cNvPr id="103" name="Shape 103"/>
        <p:cNvGrpSpPr/>
        <p:nvPr/>
      </p:nvGrpSpPr>
      <p:grpSpPr>
        <a:xfrm>
          <a:off x="0" y="0"/>
          <a:ext cx="0" cy="0"/>
          <a:chOff x="0" y="0"/>
          <a:chExt cx="0" cy="0"/>
        </a:xfrm>
      </p:grpSpPr>
      <p:sp>
        <p:nvSpPr>
          <p:cNvPr id="104" name="Google Shape;104;p2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105" name="Google Shape;105;p2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106" name="Google Shape;10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jpg"/><Relationship Id="rId5" Type="http://schemas.openxmlformats.org/officeDocument/2006/relationships/image" Target="../media/image2.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jpg"/><Relationship Id="rId5" Type="http://schemas.openxmlformats.org/officeDocument/2006/relationships/image" Target="../media/image2.png"/><Relationship Id="rId6"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5.jpg"/><Relationship Id="rId5" Type="http://schemas.openxmlformats.org/officeDocument/2006/relationships/image" Target="../media/image2.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png"/><Relationship Id="rId6"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jp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png"/><Relationship Id="rId7"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jp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png"/><Relationship Id="rId7"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3.gif"/><Relationship Id="rId6"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3.gif"/><Relationship Id="rId6"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3.gif"/><Relationship Id="rId6" Type="http://schemas.openxmlformats.org/officeDocument/2006/relationships/image" Target="../media/image2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3.gif"/><Relationship Id="rId6"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4.jpg"/><Relationship Id="rId6"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24.jpg"/><Relationship Id="rId5" Type="http://schemas.openxmlformats.org/officeDocument/2006/relationships/image" Target="../media/image21.png"/><Relationship Id="rId6"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24.jpg"/><Relationship Id="rId5" Type="http://schemas.openxmlformats.org/officeDocument/2006/relationships/image" Target="../media/image21.png"/><Relationship Id="rId6"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24.jpg"/><Relationship Id="rId5" Type="http://schemas.openxmlformats.org/officeDocument/2006/relationships/image" Target="../media/image21.png"/><Relationship Id="rId6"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24.jpg"/><Relationship Id="rId5" Type="http://schemas.openxmlformats.org/officeDocument/2006/relationships/image" Target="../media/image21.png"/><Relationship Id="rId6"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3.gif"/><Relationship Id="rId6" Type="http://schemas.openxmlformats.org/officeDocument/2006/relationships/image" Target="../media/image27.jpg"/><Relationship Id="rId7"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7.jpg"/><Relationship Id="rId6"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27.jpg"/><Relationship Id="rId6" Type="http://schemas.openxmlformats.org/officeDocument/2006/relationships/image" Target="../media/image30.png"/><Relationship Id="rId7"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jpg"/><Relationship Id="rId6"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39.png"/><Relationship Id="rId6"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jpg"/><Relationship Id="rId4" Type="http://schemas.openxmlformats.org/officeDocument/2006/relationships/image" Target="../media/image28.png"/><Relationship Id="rId5" Type="http://schemas.openxmlformats.org/officeDocument/2006/relationships/image" Target="../media/image6.png"/><Relationship Id="rId6" Type="http://schemas.openxmlformats.org/officeDocument/2006/relationships/image" Target="../media/image30.png"/><Relationship Id="rId7"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jpg"/><Relationship Id="rId4" Type="http://schemas.openxmlformats.org/officeDocument/2006/relationships/image" Target="../media/image36.png"/><Relationship Id="rId5" Type="http://schemas.openxmlformats.org/officeDocument/2006/relationships/image" Target="../media/image6.png"/><Relationship Id="rId6" Type="http://schemas.openxmlformats.org/officeDocument/2006/relationships/image" Target="../media/image39.png"/><Relationship Id="rId7"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jpg"/><Relationship Id="rId4"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6.png"/><Relationship Id="rId7"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39.png"/><Relationship Id="rId6"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43.png"/><Relationship Id="rId6"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39.png"/><Relationship Id="rId6"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5.jpg"/><Relationship Id="rId5" Type="http://schemas.openxmlformats.org/officeDocument/2006/relationships/image" Target="../media/image39.png"/><Relationship Id="rId6"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9.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39.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0.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39.png"/><Relationship Id="rId6"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1.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39.png"/><Relationship Id="rId6"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39.png"/><Relationship Id="rId6"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3.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39.png"/><Relationship Id="rId6" Type="http://schemas.openxmlformats.org/officeDocument/2006/relationships/image" Target="../media/image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4.xml"/><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39.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jp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7"/>
          <p:cNvSpPr/>
          <p:nvPr/>
        </p:nvSpPr>
        <p:spPr>
          <a:xfrm flipH="1" rot="-120220">
            <a:off x="-188362" y="-838200"/>
            <a:ext cx="9699925" cy="3538500"/>
          </a:xfrm>
          <a:prstGeom prst="flowChartPunchedTap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7"/>
          <p:cNvSpPr txBox="1"/>
          <p:nvPr>
            <p:ph type="ctrTitle"/>
          </p:nvPr>
        </p:nvSpPr>
        <p:spPr>
          <a:xfrm flipH="1">
            <a:off x="0" y="-56850"/>
            <a:ext cx="9144000" cy="20241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4A86E8"/>
                </a:solidFill>
                <a:latin typeface="Comic Sans MS"/>
                <a:ea typeface="Comic Sans MS"/>
                <a:cs typeface="Comic Sans MS"/>
                <a:sym typeface="Comic Sans MS"/>
              </a:rPr>
              <a:t>Tricky Words</a:t>
            </a:r>
            <a:endParaRPr>
              <a:solidFill>
                <a:srgbClr val="4A86E8"/>
              </a:solidFill>
              <a:latin typeface="Comic Sans MS"/>
              <a:ea typeface="Comic Sans MS"/>
              <a:cs typeface="Comic Sans MS"/>
              <a:sym typeface="Comic Sans MS"/>
            </a:endParaRPr>
          </a:p>
        </p:txBody>
      </p:sp>
      <p:pic>
        <p:nvPicPr>
          <p:cNvPr id="162" name="Google Shape;162;p37"/>
          <p:cNvPicPr preferRelativeResize="0"/>
          <p:nvPr/>
        </p:nvPicPr>
        <p:blipFill>
          <a:blip r:embed="rId3">
            <a:alphaModFix/>
          </a:blip>
          <a:stretch>
            <a:fillRect/>
          </a:stretch>
        </p:blipFill>
        <p:spPr>
          <a:xfrm>
            <a:off x="7946475" y="4003325"/>
            <a:ext cx="1197526" cy="1197526"/>
          </a:xfrm>
          <a:prstGeom prst="rect">
            <a:avLst/>
          </a:prstGeom>
          <a:noFill/>
          <a:ln>
            <a:noFill/>
          </a:ln>
        </p:spPr>
      </p:pic>
      <p:sp>
        <p:nvSpPr>
          <p:cNvPr id="163" name="Google Shape;163;p37"/>
          <p:cNvSpPr txBox="1"/>
          <p:nvPr>
            <p:ph type="ctrTitle"/>
          </p:nvPr>
        </p:nvSpPr>
        <p:spPr>
          <a:xfrm flipH="1">
            <a:off x="89600" y="1361825"/>
            <a:ext cx="9144000" cy="714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GB" sz="3600">
                <a:solidFill>
                  <a:srgbClr val="4A86E8"/>
                </a:solidFill>
                <a:latin typeface="Comic Sans MS"/>
                <a:ea typeface="Comic Sans MS"/>
                <a:cs typeface="Comic Sans MS"/>
                <a:sym typeface="Comic Sans MS"/>
              </a:rPr>
              <a:t>JP2 Units 1-4</a:t>
            </a:r>
            <a:endParaRPr sz="3600">
              <a:solidFill>
                <a:srgbClr val="4A86E8"/>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p:nvPr/>
        </p:nvSpPr>
        <p:spPr>
          <a:xfrm>
            <a:off x="78750" y="123175"/>
            <a:ext cx="8986500" cy="489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6"/>
          <p:cNvSpPr txBox="1"/>
          <p:nvPr/>
        </p:nvSpPr>
        <p:spPr>
          <a:xfrm>
            <a:off x="362100" y="1375300"/>
            <a:ext cx="1197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297" name="Google Shape;297;p46"/>
          <p:cNvSpPr txBox="1"/>
          <p:nvPr/>
        </p:nvSpPr>
        <p:spPr>
          <a:xfrm>
            <a:off x="354650" y="2838125"/>
            <a:ext cx="119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298" name="Google Shape;298;p46"/>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299" name="Google Shape;299;p46"/>
          <p:cNvSpPr txBox="1"/>
          <p:nvPr/>
        </p:nvSpPr>
        <p:spPr>
          <a:xfrm>
            <a:off x="3512450" y="2838125"/>
            <a:ext cx="3411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/f/ /a/ /s/ /t/</a:t>
            </a:r>
            <a:endParaRPr sz="3600">
              <a:latin typeface="Comic Sans MS"/>
              <a:ea typeface="Comic Sans MS"/>
              <a:cs typeface="Comic Sans MS"/>
              <a:sym typeface="Comic Sans MS"/>
            </a:endParaRPr>
          </a:p>
        </p:txBody>
      </p:sp>
      <p:sp>
        <p:nvSpPr>
          <p:cNvPr id="300" name="Google Shape;300;p46"/>
          <p:cNvSpPr txBox="1"/>
          <p:nvPr/>
        </p:nvSpPr>
        <p:spPr>
          <a:xfrm>
            <a:off x="1796500" y="2838125"/>
            <a:ext cx="1104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sp>
        <p:nvSpPr>
          <p:cNvPr id="301" name="Google Shape;301;p46"/>
          <p:cNvSpPr txBox="1"/>
          <p:nvPr/>
        </p:nvSpPr>
        <p:spPr>
          <a:xfrm>
            <a:off x="3512453" y="1385250"/>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fast</a:t>
            </a:r>
            <a:endParaRPr sz="4800">
              <a:latin typeface="Comic Sans MS"/>
              <a:ea typeface="Comic Sans MS"/>
              <a:cs typeface="Comic Sans MS"/>
              <a:sym typeface="Comic Sans MS"/>
            </a:endParaRPr>
          </a:p>
        </p:txBody>
      </p:sp>
      <p:pic>
        <p:nvPicPr>
          <p:cNvPr id="302" name="Google Shape;302;p46"/>
          <p:cNvPicPr preferRelativeResize="0"/>
          <p:nvPr/>
        </p:nvPicPr>
        <p:blipFill>
          <a:blip r:embed="rId3">
            <a:alphaModFix/>
          </a:blip>
          <a:stretch>
            <a:fillRect/>
          </a:stretch>
        </p:blipFill>
        <p:spPr>
          <a:xfrm>
            <a:off x="6970096" y="801725"/>
            <a:ext cx="1796047" cy="1841050"/>
          </a:xfrm>
          <a:prstGeom prst="rect">
            <a:avLst/>
          </a:prstGeom>
          <a:noFill/>
          <a:ln>
            <a:noFill/>
          </a:ln>
        </p:spPr>
      </p:pic>
      <p:pic>
        <p:nvPicPr>
          <p:cNvPr id="303" name="Google Shape;303;p46"/>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304" name="Google Shape;304;p46"/>
          <p:cNvPicPr preferRelativeResize="0"/>
          <p:nvPr/>
        </p:nvPicPr>
        <p:blipFill>
          <a:blip r:embed="rId5">
            <a:alphaModFix/>
          </a:blip>
          <a:stretch>
            <a:fillRect/>
          </a:stretch>
        </p:blipFill>
        <p:spPr>
          <a:xfrm>
            <a:off x="5605325" y="1431036"/>
            <a:ext cx="1425901" cy="1115937"/>
          </a:xfrm>
          <a:prstGeom prst="rect">
            <a:avLst/>
          </a:prstGeom>
          <a:noFill/>
          <a:ln>
            <a:noFill/>
          </a:ln>
        </p:spPr>
      </p:pic>
      <p:pic>
        <p:nvPicPr>
          <p:cNvPr id="305" name="Google Shape;305;p46"/>
          <p:cNvPicPr preferRelativeResize="0"/>
          <p:nvPr/>
        </p:nvPicPr>
        <p:blipFill>
          <a:blip r:embed="rId6">
            <a:alphaModFix/>
          </a:blip>
          <a:stretch>
            <a:fillRect/>
          </a:stretch>
        </p:blipFill>
        <p:spPr>
          <a:xfrm>
            <a:off x="609600" y="0"/>
            <a:ext cx="1509300" cy="1321955"/>
          </a:xfrm>
          <a:prstGeom prst="rect">
            <a:avLst/>
          </a:prstGeom>
          <a:noFill/>
          <a:ln>
            <a:noFill/>
          </a:ln>
        </p:spPr>
      </p:pic>
      <p:sp>
        <p:nvSpPr>
          <p:cNvPr id="306" name="Google Shape;306;p46"/>
          <p:cNvSpPr txBox="1"/>
          <p:nvPr/>
        </p:nvSpPr>
        <p:spPr>
          <a:xfrm>
            <a:off x="9376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you</a:t>
            </a:r>
            <a:endParaRPr sz="2400">
              <a:latin typeface="Comic Sans MS"/>
              <a:ea typeface="Comic Sans MS"/>
              <a:cs typeface="Comic Sans MS"/>
              <a:sym typeface="Comic Sans MS"/>
            </a:endParaRPr>
          </a:p>
        </p:txBody>
      </p:sp>
      <p:sp>
        <p:nvSpPr>
          <p:cNvPr id="307" name="Google Shape;307;p46"/>
          <p:cNvSpPr/>
          <p:nvPr/>
        </p:nvSpPr>
        <p:spPr>
          <a:xfrm>
            <a:off x="2263700" y="225450"/>
            <a:ext cx="33312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308" name="Google Shape;308;p46"/>
          <p:cNvSpPr txBox="1"/>
          <p:nvPr/>
        </p:nvSpPr>
        <p:spPr>
          <a:xfrm>
            <a:off x="24736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309" name="Google Shape;309;p46"/>
          <p:cNvSpPr txBox="1"/>
          <p:nvPr/>
        </p:nvSpPr>
        <p:spPr>
          <a:xfrm>
            <a:off x="42837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310" name="Google Shape;310;p46"/>
          <p:cNvSpPr txBox="1"/>
          <p:nvPr/>
        </p:nvSpPr>
        <p:spPr>
          <a:xfrm>
            <a:off x="37215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600"/>
                                        <p:tgtEl>
                                          <p:spTgt spid="3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p:nvPr/>
        </p:nvSpPr>
        <p:spPr>
          <a:xfrm>
            <a:off x="78750" y="123175"/>
            <a:ext cx="8986500" cy="489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7"/>
          <p:cNvSpPr txBox="1"/>
          <p:nvPr/>
        </p:nvSpPr>
        <p:spPr>
          <a:xfrm>
            <a:off x="312525" y="1375300"/>
            <a:ext cx="1247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317" name="Google Shape;317;p47"/>
          <p:cNvSpPr txBox="1"/>
          <p:nvPr/>
        </p:nvSpPr>
        <p:spPr>
          <a:xfrm>
            <a:off x="312524" y="2838125"/>
            <a:ext cx="12471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318" name="Google Shape;318;p47"/>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319" name="Google Shape;319;p47"/>
          <p:cNvSpPr txBox="1"/>
          <p:nvPr/>
        </p:nvSpPr>
        <p:spPr>
          <a:xfrm>
            <a:off x="3542675" y="2838125"/>
            <a:ext cx="3157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 /l/ /oa/</a:t>
            </a:r>
            <a:endParaRPr sz="3600">
              <a:latin typeface="Comic Sans MS"/>
              <a:ea typeface="Comic Sans MS"/>
              <a:cs typeface="Comic Sans MS"/>
              <a:sym typeface="Comic Sans MS"/>
            </a:endParaRPr>
          </a:p>
        </p:txBody>
      </p:sp>
      <p:sp>
        <p:nvSpPr>
          <p:cNvPr id="320" name="Google Shape;320;p47"/>
          <p:cNvSpPr txBox="1"/>
          <p:nvPr/>
        </p:nvSpPr>
        <p:spPr>
          <a:xfrm>
            <a:off x="1796500" y="2838125"/>
            <a:ext cx="1147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sp>
        <p:nvSpPr>
          <p:cNvPr id="321" name="Google Shape;321;p47"/>
          <p:cNvSpPr txBox="1"/>
          <p:nvPr/>
        </p:nvSpPr>
        <p:spPr>
          <a:xfrm>
            <a:off x="3542678" y="1375300"/>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slow</a:t>
            </a:r>
            <a:endParaRPr sz="4800">
              <a:latin typeface="Comic Sans MS"/>
              <a:ea typeface="Comic Sans MS"/>
              <a:cs typeface="Comic Sans MS"/>
              <a:sym typeface="Comic Sans MS"/>
            </a:endParaRPr>
          </a:p>
        </p:txBody>
      </p:sp>
      <p:pic>
        <p:nvPicPr>
          <p:cNvPr id="322" name="Google Shape;322;p47"/>
          <p:cNvPicPr preferRelativeResize="0"/>
          <p:nvPr/>
        </p:nvPicPr>
        <p:blipFill>
          <a:blip r:embed="rId3">
            <a:alphaModFix/>
          </a:blip>
          <a:stretch>
            <a:fillRect/>
          </a:stretch>
        </p:blipFill>
        <p:spPr>
          <a:xfrm>
            <a:off x="6801996" y="801725"/>
            <a:ext cx="1796047" cy="1841050"/>
          </a:xfrm>
          <a:prstGeom prst="rect">
            <a:avLst/>
          </a:prstGeom>
          <a:noFill/>
          <a:ln>
            <a:noFill/>
          </a:ln>
        </p:spPr>
      </p:pic>
      <p:pic>
        <p:nvPicPr>
          <p:cNvPr id="323" name="Google Shape;323;p47"/>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324" name="Google Shape;324;p47"/>
          <p:cNvPicPr preferRelativeResize="0"/>
          <p:nvPr/>
        </p:nvPicPr>
        <p:blipFill>
          <a:blip r:embed="rId5">
            <a:alphaModFix/>
          </a:blip>
          <a:stretch>
            <a:fillRect/>
          </a:stretch>
        </p:blipFill>
        <p:spPr>
          <a:xfrm>
            <a:off x="5650150" y="1421086"/>
            <a:ext cx="1425901" cy="1115937"/>
          </a:xfrm>
          <a:prstGeom prst="rect">
            <a:avLst/>
          </a:prstGeom>
          <a:noFill/>
          <a:ln>
            <a:noFill/>
          </a:ln>
        </p:spPr>
      </p:pic>
      <p:pic>
        <p:nvPicPr>
          <p:cNvPr id="325" name="Google Shape;325;p47"/>
          <p:cNvPicPr preferRelativeResize="0"/>
          <p:nvPr/>
        </p:nvPicPr>
        <p:blipFill>
          <a:blip r:embed="rId6">
            <a:alphaModFix/>
          </a:blip>
          <a:stretch>
            <a:fillRect/>
          </a:stretch>
        </p:blipFill>
        <p:spPr>
          <a:xfrm>
            <a:off x="685800" y="0"/>
            <a:ext cx="1509300" cy="1321955"/>
          </a:xfrm>
          <a:prstGeom prst="rect">
            <a:avLst/>
          </a:prstGeom>
          <a:noFill/>
          <a:ln>
            <a:noFill/>
          </a:ln>
        </p:spPr>
      </p:pic>
      <p:sp>
        <p:nvSpPr>
          <p:cNvPr id="326" name="Google Shape;326;p47"/>
          <p:cNvSpPr txBox="1"/>
          <p:nvPr/>
        </p:nvSpPr>
        <p:spPr>
          <a:xfrm>
            <a:off x="10138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you</a:t>
            </a:r>
            <a:endParaRPr sz="2400">
              <a:latin typeface="Comic Sans MS"/>
              <a:ea typeface="Comic Sans MS"/>
              <a:cs typeface="Comic Sans MS"/>
              <a:sym typeface="Comic Sans MS"/>
            </a:endParaRPr>
          </a:p>
        </p:txBody>
      </p:sp>
      <p:sp>
        <p:nvSpPr>
          <p:cNvPr id="327" name="Google Shape;327;p47"/>
          <p:cNvSpPr/>
          <p:nvPr/>
        </p:nvSpPr>
        <p:spPr>
          <a:xfrm>
            <a:off x="2339900" y="225450"/>
            <a:ext cx="33312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328" name="Google Shape;328;p47"/>
          <p:cNvSpPr txBox="1"/>
          <p:nvPr/>
        </p:nvSpPr>
        <p:spPr>
          <a:xfrm>
            <a:off x="25498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329" name="Google Shape;329;p47"/>
          <p:cNvSpPr txBox="1"/>
          <p:nvPr/>
        </p:nvSpPr>
        <p:spPr>
          <a:xfrm>
            <a:off x="43599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330" name="Google Shape;330;p47"/>
          <p:cNvSpPr txBox="1"/>
          <p:nvPr/>
        </p:nvSpPr>
        <p:spPr>
          <a:xfrm>
            <a:off x="37977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4800"/>
                                        <p:tgtEl>
                                          <p:spTgt spid="3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8"/>
          <p:cNvSpPr/>
          <p:nvPr/>
        </p:nvSpPr>
        <p:spPr>
          <a:xfrm>
            <a:off x="78750" y="123175"/>
            <a:ext cx="8986500" cy="489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8"/>
          <p:cNvSpPr txBox="1"/>
          <p:nvPr/>
        </p:nvSpPr>
        <p:spPr>
          <a:xfrm>
            <a:off x="377025" y="1375300"/>
            <a:ext cx="1182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337" name="Google Shape;337;p48"/>
          <p:cNvSpPr txBox="1"/>
          <p:nvPr/>
        </p:nvSpPr>
        <p:spPr>
          <a:xfrm>
            <a:off x="394575" y="2838125"/>
            <a:ext cx="1147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338" name="Google Shape;338;p48"/>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339" name="Google Shape;339;p48"/>
          <p:cNvSpPr txBox="1"/>
          <p:nvPr/>
        </p:nvSpPr>
        <p:spPr>
          <a:xfrm>
            <a:off x="3542675" y="2838125"/>
            <a:ext cx="37287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 /a/ /p/ /ee/</a:t>
            </a:r>
            <a:endParaRPr sz="3600">
              <a:latin typeface="Comic Sans MS"/>
              <a:ea typeface="Comic Sans MS"/>
              <a:cs typeface="Comic Sans MS"/>
              <a:sym typeface="Comic Sans MS"/>
            </a:endParaRPr>
          </a:p>
        </p:txBody>
      </p:sp>
      <p:sp>
        <p:nvSpPr>
          <p:cNvPr id="340" name="Google Shape;340;p48"/>
          <p:cNvSpPr txBox="1"/>
          <p:nvPr/>
        </p:nvSpPr>
        <p:spPr>
          <a:xfrm>
            <a:off x="1796500" y="2838125"/>
            <a:ext cx="1147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sp>
        <p:nvSpPr>
          <p:cNvPr id="341" name="Google Shape;341;p48"/>
          <p:cNvSpPr txBox="1"/>
          <p:nvPr/>
        </p:nvSpPr>
        <p:spPr>
          <a:xfrm>
            <a:off x="3542678" y="1375300"/>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happy</a:t>
            </a:r>
            <a:endParaRPr sz="4800">
              <a:latin typeface="Comic Sans MS"/>
              <a:ea typeface="Comic Sans MS"/>
              <a:cs typeface="Comic Sans MS"/>
              <a:sym typeface="Comic Sans MS"/>
            </a:endParaRPr>
          </a:p>
        </p:txBody>
      </p:sp>
      <p:pic>
        <p:nvPicPr>
          <p:cNvPr id="342" name="Google Shape;342;p48"/>
          <p:cNvPicPr preferRelativeResize="0"/>
          <p:nvPr/>
        </p:nvPicPr>
        <p:blipFill>
          <a:blip r:embed="rId3">
            <a:alphaModFix/>
          </a:blip>
          <a:stretch>
            <a:fillRect/>
          </a:stretch>
        </p:blipFill>
        <p:spPr>
          <a:xfrm>
            <a:off x="6870127" y="642625"/>
            <a:ext cx="1880324" cy="2028525"/>
          </a:xfrm>
          <a:prstGeom prst="rect">
            <a:avLst/>
          </a:prstGeom>
          <a:noFill/>
          <a:ln>
            <a:noFill/>
          </a:ln>
        </p:spPr>
      </p:pic>
      <p:pic>
        <p:nvPicPr>
          <p:cNvPr id="343" name="Google Shape;343;p48"/>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344" name="Google Shape;344;p48"/>
          <p:cNvPicPr preferRelativeResize="0"/>
          <p:nvPr/>
        </p:nvPicPr>
        <p:blipFill>
          <a:blip r:embed="rId5">
            <a:alphaModFix/>
          </a:blip>
          <a:stretch>
            <a:fillRect/>
          </a:stretch>
        </p:blipFill>
        <p:spPr>
          <a:xfrm>
            <a:off x="5650150" y="1421086"/>
            <a:ext cx="1425901" cy="1115937"/>
          </a:xfrm>
          <a:prstGeom prst="rect">
            <a:avLst/>
          </a:prstGeom>
          <a:noFill/>
          <a:ln>
            <a:noFill/>
          </a:ln>
        </p:spPr>
      </p:pic>
      <p:pic>
        <p:nvPicPr>
          <p:cNvPr id="345" name="Google Shape;345;p48"/>
          <p:cNvPicPr preferRelativeResize="0"/>
          <p:nvPr/>
        </p:nvPicPr>
        <p:blipFill>
          <a:blip r:embed="rId6">
            <a:alphaModFix/>
          </a:blip>
          <a:stretch>
            <a:fillRect/>
          </a:stretch>
        </p:blipFill>
        <p:spPr>
          <a:xfrm>
            <a:off x="609600" y="0"/>
            <a:ext cx="1509300" cy="1321955"/>
          </a:xfrm>
          <a:prstGeom prst="rect">
            <a:avLst/>
          </a:prstGeom>
          <a:noFill/>
          <a:ln>
            <a:noFill/>
          </a:ln>
        </p:spPr>
      </p:pic>
      <p:sp>
        <p:nvSpPr>
          <p:cNvPr id="346" name="Google Shape;346;p48"/>
          <p:cNvSpPr txBox="1"/>
          <p:nvPr/>
        </p:nvSpPr>
        <p:spPr>
          <a:xfrm>
            <a:off x="9376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you</a:t>
            </a:r>
            <a:endParaRPr sz="2400">
              <a:latin typeface="Comic Sans MS"/>
              <a:ea typeface="Comic Sans MS"/>
              <a:cs typeface="Comic Sans MS"/>
              <a:sym typeface="Comic Sans MS"/>
            </a:endParaRPr>
          </a:p>
        </p:txBody>
      </p:sp>
      <p:sp>
        <p:nvSpPr>
          <p:cNvPr id="347" name="Google Shape;347;p48"/>
          <p:cNvSpPr/>
          <p:nvPr/>
        </p:nvSpPr>
        <p:spPr>
          <a:xfrm>
            <a:off x="2263700" y="225450"/>
            <a:ext cx="33312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348" name="Google Shape;348;p48"/>
          <p:cNvSpPr txBox="1"/>
          <p:nvPr/>
        </p:nvSpPr>
        <p:spPr>
          <a:xfrm>
            <a:off x="24736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349" name="Google Shape;349;p48"/>
          <p:cNvSpPr txBox="1"/>
          <p:nvPr/>
        </p:nvSpPr>
        <p:spPr>
          <a:xfrm>
            <a:off x="42837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350" name="Google Shape;350;p48"/>
          <p:cNvSpPr txBox="1"/>
          <p:nvPr/>
        </p:nvSpPr>
        <p:spPr>
          <a:xfrm>
            <a:off x="37215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p:nvPr/>
        </p:nvSpPr>
        <p:spPr>
          <a:xfrm>
            <a:off x="78750" y="123175"/>
            <a:ext cx="8986500" cy="489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9"/>
          <p:cNvSpPr txBox="1"/>
          <p:nvPr/>
        </p:nvSpPr>
        <p:spPr>
          <a:xfrm>
            <a:off x="311625" y="1375300"/>
            <a:ext cx="1248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357" name="Google Shape;357;p49"/>
          <p:cNvSpPr txBox="1"/>
          <p:nvPr/>
        </p:nvSpPr>
        <p:spPr>
          <a:xfrm>
            <a:off x="344336"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358" name="Google Shape;358;p49"/>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359" name="Google Shape;359;p49"/>
          <p:cNvSpPr txBox="1"/>
          <p:nvPr/>
        </p:nvSpPr>
        <p:spPr>
          <a:xfrm>
            <a:off x="3580700" y="2838125"/>
            <a:ext cx="2805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 /a/ /d/</a:t>
            </a:r>
            <a:endParaRPr sz="3600">
              <a:latin typeface="Comic Sans MS"/>
              <a:ea typeface="Comic Sans MS"/>
              <a:cs typeface="Comic Sans MS"/>
              <a:sym typeface="Comic Sans MS"/>
            </a:endParaRPr>
          </a:p>
        </p:txBody>
      </p:sp>
      <p:sp>
        <p:nvSpPr>
          <p:cNvPr id="360" name="Google Shape;360;p49"/>
          <p:cNvSpPr txBox="1"/>
          <p:nvPr/>
        </p:nvSpPr>
        <p:spPr>
          <a:xfrm>
            <a:off x="1796500" y="2838125"/>
            <a:ext cx="1147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sp>
        <p:nvSpPr>
          <p:cNvPr id="361" name="Google Shape;361;p49"/>
          <p:cNvSpPr txBox="1"/>
          <p:nvPr/>
        </p:nvSpPr>
        <p:spPr>
          <a:xfrm>
            <a:off x="3563003" y="1385250"/>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sad</a:t>
            </a:r>
            <a:endParaRPr sz="4800">
              <a:latin typeface="Comic Sans MS"/>
              <a:ea typeface="Comic Sans MS"/>
              <a:cs typeface="Comic Sans MS"/>
              <a:sym typeface="Comic Sans MS"/>
            </a:endParaRPr>
          </a:p>
        </p:txBody>
      </p:sp>
      <p:pic>
        <p:nvPicPr>
          <p:cNvPr id="362" name="Google Shape;362;p49"/>
          <p:cNvPicPr preferRelativeResize="0"/>
          <p:nvPr/>
        </p:nvPicPr>
        <p:blipFill>
          <a:blip r:embed="rId3">
            <a:alphaModFix/>
          </a:blip>
          <a:stretch>
            <a:fillRect/>
          </a:stretch>
        </p:blipFill>
        <p:spPr>
          <a:xfrm>
            <a:off x="6877675" y="732274"/>
            <a:ext cx="1825875" cy="1825875"/>
          </a:xfrm>
          <a:prstGeom prst="rect">
            <a:avLst/>
          </a:prstGeom>
          <a:noFill/>
          <a:ln>
            <a:noFill/>
          </a:ln>
        </p:spPr>
      </p:pic>
      <p:pic>
        <p:nvPicPr>
          <p:cNvPr id="363" name="Google Shape;363;p49"/>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364" name="Google Shape;364;p49"/>
          <p:cNvPicPr preferRelativeResize="0"/>
          <p:nvPr/>
        </p:nvPicPr>
        <p:blipFill>
          <a:blip r:embed="rId5">
            <a:alphaModFix/>
          </a:blip>
          <a:stretch>
            <a:fillRect/>
          </a:stretch>
        </p:blipFill>
        <p:spPr>
          <a:xfrm>
            <a:off x="609600" y="0"/>
            <a:ext cx="1509300" cy="1321955"/>
          </a:xfrm>
          <a:prstGeom prst="rect">
            <a:avLst/>
          </a:prstGeom>
          <a:noFill/>
          <a:ln>
            <a:noFill/>
          </a:ln>
        </p:spPr>
      </p:pic>
      <p:sp>
        <p:nvSpPr>
          <p:cNvPr id="365" name="Google Shape;365;p49"/>
          <p:cNvSpPr txBox="1"/>
          <p:nvPr/>
        </p:nvSpPr>
        <p:spPr>
          <a:xfrm>
            <a:off x="9376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you</a:t>
            </a:r>
            <a:endParaRPr sz="2400">
              <a:latin typeface="Comic Sans MS"/>
              <a:ea typeface="Comic Sans MS"/>
              <a:cs typeface="Comic Sans MS"/>
              <a:sym typeface="Comic Sans MS"/>
            </a:endParaRPr>
          </a:p>
        </p:txBody>
      </p:sp>
      <p:sp>
        <p:nvSpPr>
          <p:cNvPr id="366" name="Google Shape;366;p49"/>
          <p:cNvSpPr/>
          <p:nvPr/>
        </p:nvSpPr>
        <p:spPr>
          <a:xfrm>
            <a:off x="2263700" y="225450"/>
            <a:ext cx="33312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367" name="Google Shape;367;p49"/>
          <p:cNvSpPr txBox="1"/>
          <p:nvPr/>
        </p:nvSpPr>
        <p:spPr>
          <a:xfrm>
            <a:off x="24736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368" name="Google Shape;368;p49"/>
          <p:cNvSpPr txBox="1"/>
          <p:nvPr/>
        </p:nvSpPr>
        <p:spPr>
          <a:xfrm>
            <a:off x="42837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369" name="Google Shape;369;p49"/>
          <p:cNvSpPr txBox="1"/>
          <p:nvPr/>
        </p:nvSpPr>
        <p:spPr>
          <a:xfrm>
            <a:off x="37215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370" name="Google Shape;370;p49"/>
          <p:cNvPicPr preferRelativeResize="0"/>
          <p:nvPr/>
        </p:nvPicPr>
        <p:blipFill>
          <a:blip r:embed="rId6">
            <a:alphaModFix/>
          </a:blip>
          <a:stretch>
            <a:fillRect/>
          </a:stretch>
        </p:blipFill>
        <p:spPr>
          <a:xfrm>
            <a:off x="5650150" y="1421086"/>
            <a:ext cx="1425901" cy="11159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0"/>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376" name="Google Shape;376;p50"/>
          <p:cNvSpPr txBox="1"/>
          <p:nvPr/>
        </p:nvSpPr>
        <p:spPr>
          <a:xfrm>
            <a:off x="3759300" y="1778250"/>
            <a:ext cx="16254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5400">
                <a:latin typeface="Comic Sans MS"/>
                <a:ea typeface="Comic Sans MS"/>
                <a:cs typeface="Comic Sans MS"/>
                <a:sym typeface="Comic Sans MS"/>
              </a:rPr>
              <a:t>my</a:t>
            </a:r>
            <a:endParaRPr sz="5400">
              <a:latin typeface="Comic Sans MS"/>
              <a:ea typeface="Comic Sans MS"/>
              <a:cs typeface="Comic Sans MS"/>
              <a:sym typeface="Comic Sans MS"/>
            </a:endParaRPr>
          </a:p>
        </p:txBody>
      </p:sp>
      <p:pic>
        <p:nvPicPr>
          <p:cNvPr id="377" name="Google Shape;377;p50"/>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1"/>
          <p:cNvSpPr/>
          <p:nvPr/>
        </p:nvSpPr>
        <p:spPr>
          <a:xfrm>
            <a:off x="3284475" y="256225"/>
            <a:ext cx="5587500" cy="4225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51"/>
          <p:cNvPicPr preferRelativeResize="0"/>
          <p:nvPr/>
        </p:nvPicPr>
        <p:blipFill>
          <a:blip r:embed="rId3">
            <a:alphaModFix/>
          </a:blip>
          <a:stretch>
            <a:fillRect/>
          </a:stretch>
        </p:blipFill>
        <p:spPr>
          <a:xfrm>
            <a:off x="0" y="0"/>
            <a:ext cx="2797300" cy="2933700"/>
          </a:xfrm>
          <a:prstGeom prst="rect">
            <a:avLst/>
          </a:prstGeom>
          <a:noFill/>
          <a:ln>
            <a:noFill/>
          </a:ln>
        </p:spPr>
      </p:pic>
      <p:sp>
        <p:nvSpPr>
          <p:cNvPr id="384" name="Google Shape;384;p51"/>
          <p:cNvSpPr txBox="1"/>
          <p:nvPr/>
        </p:nvSpPr>
        <p:spPr>
          <a:xfrm>
            <a:off x="668150" y="885925"/>
            <a:ext cx="14610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my</a:t>
            </a:r>
            <a:endParaRPr sz="4000">
              <a:latin typeface="Comic Sans MS"/>
              <a:ea typeface="Comic Sans MS"/>
              <a:cs typeface="Comic Sans MS"/>
              <a:sym typeface="Comic Sans MS"/>
            </a:endParaRPr>
          </a:p>
        </p:txBody>
      </p:sp>
      <p:sp>
        <p:nvSpPr>
          <p:cNvPr id="385" name="Google Shape;385;p51"/>
          <p:cNvSpPr txBox="1"/>
          <p:nvPr/>
        </p:nvSpPr>
        <p:spPr>
          <a:xfrm>
            <a:off x="3641475" y="679825"/>
            <a:ext cx="14610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my</a:t>
            </a:r>
            <a:endParaRPr sz="4800">
              <a:latin typeface="Comic Sans MS"/>
              <a:ea typeface="Comic Sans MS"/>
              <a:cs typeface="Comic Sans MS"/>
              <a:sym typeface="Comic Sans MS"/>
            </a:endParaRPr>
          </a:p>
        </p:txBody>
      </p:sp>
      <p:sp>
        <p:nvSpPr>
          <p:cNvPr id="386" name="Google Shape;386;p51"/>
          <p:cNvSpPr txBox="1"/>
          <p:nvPr/>
        </p:nvSpPr>
        <p:spPr>
          <a:xfrm>
            <a:off x="6333550" y="679825"/>
            <a:ext cx="20697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 /ie/</a:t>
            </a:r>
            <a:endParaRPr sz="3600">
              <a:latin typeface="Comic Sans MS"/>
              <a:ea typeface="Comic Sans MS"/>
              <a:cs typeface="Comic Sans MS"/>
              <a:sym typeface="Comic Sans MS"/>
            </a:endParaRPr>
          </a:p>
        </p:txBody>
      </p:sp>
      <p:sp>
        <p:nvSpPr>
          <p:cNvPr id="387" name="Google Shape;387;p51"/>
          <p:cNvSpPr txBox="1"/>
          <p:nvPr/>
        </p:nvSpPr>
        <p:spPr>
          <a:xfrm>
            <a:off x="5102624" y="679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388" name="Google Shape;388;p51"/>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389" name="Google Shape;389;p51"/>
          <p:cNvPicPr preferRelativeResize="0"/>
          <p:nvPr/>
        </p:nvPicPr>
        <p:blipFill>
          <a:blip r:embed="rId5">
            <a:alphaModFix/>
          </a:blip>
          <a:stretch>
            <a:fillRect/>
          </a:stretch>
        </p:blipFill>
        <p:spPr>
          <a:xfrm>
            <a:off x="4506913" y="2189625"/>
            <a:ext cx="3142625" cy="208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1000"/>
                                        <p:tgtEl>
                                          <p:spTgt spid="3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1000"/>
                                        <p:tgtEl>
                                          <p:spTgt spid="3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1000"/>
                                        <p:tgtEl>
                                          <p:spTgt spid="3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2"/>
          <p:cNvSpPr/>
          <p:nvPr/>
        </p:nvSpPr>
        <p:spPr>
          <a:xfrm>
            <a:off x="69175" y="3434675"/>
            <a:ext cx="2860200" cy="1663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395" name="Google Shape;395;p52"/>
          <p:cNvPicPr preferRelativeResize="0"/>
          <p:nvPr/>
        </p:nvPicPr>
        <p:blipFill>
          <a:blip r:embed="rId3">
            <a:alphaModFix/>
          </a:blip>
          <a:stretch>
            <a:fillRect/>
          </a:stretch>
        </p:blipFill>
        <p:spPr>
          <a:xfrm>
            <a:off x="0" y="0"/>
            <a:ext cx="2797300" cy="2933700"/>
          </a:xfrm>
          <a:prstGeom prst="rect">
            <a:avLst/>
          </a:prstGeom>
          <a:noFill/>
          <a:ln>
            <a:noFill/>
          </a:ln>
        </p:spPr>
      </p:pic>
      <p:sp>
        <p:nvSpPr>
          <p:cNvPr id="396" name="Google Shape;396;p52"/>
          <p:cNvSpPr txBox="1"/>
          <p:nvPr/>
        </p:nvSpPr>
        <p:spPr>
          <a:xfrm>
            <a:off x="799850" y="885725"/>
            <a:ext cx="11976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my</a:t>
            </a:r>
            <a:endParaRPr sz="4800">
              <a:latin typeface="Comic Sans MS"/>
              <a:ea typeface="Comic Sans MS"/>
              <a:cs typeface="Comic Sans MS"/>
              <a:sym typeface="Comic Sans MS"/>
            </a:endParaRPr>
          </a:p>
        </p:txBody>
      </p:sp>
      <p:sp>
        <p:nvSpPr>
          <p:cNvPr id="397" name="Google Shape;397;p52"/>
          <p:cNvSpPr/>
          <p:nvPr/>
        </p:nvSpPr>
        <p:spPr>
          <a:xfrm>
            <a:off x="3135825" y="124200"/>
            <a:ext cx="5850900" cy="475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2"/>
          <p:cNvSpPr txBox="1"/>
          <p:nvPr/>
        </p:nvSpPr>
        <p:spPr>
          <a:xfrm>
            <a:off x="3691202" y="360200"/>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my</a:t>
            </a:r>
            <a:endParaRPr sz="4800">
              <a:latin typeface="Comic Sans MS"/>
              <a:ea typeface="Comic Sans MS"/>
              <a:cs typeface="Comic Sans MS"/>
              <a:sym typeface="Comic Sans MS"/>
            </a:endParaRPr>
          </a:p>
        </p:txBody>
      </p:sp>
      <p:sp>
        <p:nvSpPr>
          <p:cNvPr id="399" name="Google Shape;399;p52"/>
          <p:cNvSpPr txBox="1"/>
          <p:nvPr/>
        </p:nvSpPr>
        <p:spPr>
          <a:xfrm>
            <a:off x="3551400" y="1583925"/>
            <a:ext cx="142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/m/ /ie/</a:t>
            </a:r>
            <a:r>
              <a:rPr lang="en-GB" sz="4800">
                <a:latin typeface="Comic Sans MS"/>
                <a:ea typeface="Comic Sans MS"/>
                <a:cs typeface="Comic Sans MS"/>
                <a:sym typeface="Comic Sans MS"/>
              </a:rPr>
              <a:t> </a:t>
            </a:r>
            <a:endParaRPr sz="4800">
              <a:latin typeface="Comic Sans MS"/>
              <a:ea typeface="Comic Sans MS"/>
              <a:cs typeface="Comic Sans MS"/>
              <a:sym typeface="Comic Sans MS"/>
            </a:endParaRPr>
          </a:p>
        </p:txBody>
      </p:sp>
      <p:sp>
        <p:nvSpPr>
          <p:cNvPr id="400" name="Google Shape;400;p52"/>
          <p:cNvSpPr txBox="1"/>
          <p:nvPr/>
        </p:nvSpPr>
        <p:spPr>
          <a:xfrm>
            <a:off x="5097075" y="3602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hair</a:t>
            </a:r>
            <a:endParaRPr sz="4800">
              <a:latin typeface="Comic Sans MS"/>
              <a:ea typeface="Comic Sans MS"/>
              <a:cs typeface="Comic Sans MS"/>
              <a:sym typeface="Comic Sans MS"/>
            </a:endParaRPr>
          </a:p>
        </p:txBody>
      </p:sp>
      <p:sp>
        <p:nvSpPr>
          <p:cNvPr id="401" name="Google Shape;401;p52"/>
          <p:cNvSpPr txBox="1"/>
          <p:nvPr/>
        </p:nvSpPr>
        <p:spPr>
          <a:xfrm>
            <a:off x="5097075" y="1567438"/>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t>
            </a:r>
            <a:endParaRPr sz="4800">
              <a:latin typeface="Comic Sans MS"/>
              <a:ea typeface="Comic Sans MS"/>
              <a:cs typeface="Comic Sans MS"/>
              <a:sym typeface="Comic Sans MS"/>
            </a:endParaRPr>
          </a:p>
        </p:txBody>
      </p:sp>
      <p:sp>
        <p:nvSpPr>
          <p:cNvPr id="402" name="Google Shape;402;p52"/>
          <p:cNvSpPr txBox="1"/>
          <p:nvPr/>
        </p:nvSpPr>
        <p:spPr>
          <a:xfrm>
            <a:off x="6306375" y="1567450"/>
            <a:ext cx="1329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/ai/</a:t>
            </a:r>
            <a:endParaRPr sz="4800">
              <a:latin typeface="Comic Sans MS"/>
              <a:ea typeface="Comic Sans MS"/>
              <a:cs typeface="Comic Sans MS"/>
              <a:sym typeface="Comic Sans MS"/>
            </a:endParaRPr>
          </a:p>
        </p:txBody>
      </p:sp>
      <p:sp>
        <p:nvSpPr>
          <p:cNvPr id="403" name="Google Shape;403;p52"/>
          <p:cNvSpPr txBox="1"/>
          <p:nvPr/>
        </p:nvSpPr>
        <p:spPr>
          <a:xfrm>
            <a:off x="7635450" y="15839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/r/</a:t>
            </a:r>
            <a:endParaRPr sz="4800">
              <a:latin typeface="Comic Sans MS"/>
              <a:ea typeface="Comic Sans MS"/>
              <a:cs typeface="Comic Sans MS"/>
              <a:sym typeface="Comic Sans MS"/>
            </a:endParaRPr>
          </a:p>
        </p:txBody>
      </p:sp>
      <p:pic>
        <p:nvPicPr>
          <p:cNvPr id="404" name="Google Shape;404;p52"/>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405" name="Google Shape;405;p52"/>
          <p:cNvSpPr txBox="1"/>
          <p:nvPr/>
        </p:nvSpPr>
        <p:spPr>
          <a:xfrm>
            <a:off x="181450" y="378537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my</a:t>
            </a:r>
            <a:endParaRPr sz="3600">
              <a:latin typeface="Comic Sans MS"/>
              <a:ea typeface="Comic Sans MS"/>
              <a:cs typeface="Comic Sans MS"/>
              <a:sym typeface="Comic Sans MS"/>
            </a:endParaRPr>
          </a:p>
        </p:txBody>
      </p:sp>
      <p:sp>
        <p:nvSpPr>
          <p:cNvPr id="406" name="Google Shape;406;p52"/>
          <p:cNvSpPr txBox="1"/>
          <p:nvPr/>
        </p:nvSpPr>
        <p:spPr>
          <a:xfrm>
            <a:off x="1487725" y="378537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/m/</a:t>
            </a:r>
            <a:r>
              <a:rPr lang="en-GB" sz="2400">
                <a:latin typeface="Comic Sans MS"/>
                <a:ea typeface="Comic Sans MS"/>
                <a:cs typeface="Comic Sans MS"/>
                <a:sym typeface="Comic Sans MS"/>
              </a:rPr>
              <a:t>/ie/</a:t>
            </a:r>
            <a:endParaRPr sz="2400">
              <a:latin typeface="Comic Sans MS"/>
              <a:ea typeface="Comic Sans MS"/>
              <a:cs typeface="Comic Sans MS"/>
              <a:sym typeface="Comic Sans MS"/>
            </a:endParaRPr>
          </a:p>
        </p:txBody>
      </p:sp>
      <p:sp>
        <p:nvSpPr>
          <p:cNvPr id="407" name="Google Shape;407;p52"/>
          <p:cNvSpPr txBox="1"/>
          <p:nvPr/>
        </p:nvSpPr>
        <p:spPr>
          <a:xfrm>
            <a:off x="1081930" y="378537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408" name="Google Shape;408;p52"/>
          <p:cNvPicPr preferRelativeResize="0"/>
          <p:nvPr/>
        </p:nvPicPr>
        <p:blipFill>
          <a:blip r:embed="rId5">
            <a:alphaModFix/>
          </a:blip>
          <a:stretch>
            <a:fillRect/>
          </a:stretch>
        </p:blipFill>
        <p:spPr>
          <a:xfrm>
            <a:off x="3551401" y="2933700"/>
            <a:ext cx="1425900" cy="945453"/>
          </a:xfrm>
          <a:prstGeom prst="rect">
            <a:avLst/>
          </a:prstGeom>
          <a:noFill/>
          <a:ln>
            <a:noFill/>
          </a:ln>
        </p:spPr>
      </p:pic>
      <p:pic>
        <p:nvPicPr>
          <p:cNvPr id="409" name="Google Shape;409;p52"/>
          <p:cNvPicPr preferRelativeResize="0"/>
          <p:nvPr/>
        </p:nvPicPr>
        <p:blipFill>
          <a:blip r:embed="rId6">
            <a:alphaModFix/>
          </a:blip>
          <a:stretch>
            <a:fillRect/>
          </a:stretch>
        </p:blipFill>
        <p:spPr>
          <a:xfrm>
            <a:off x="5644148" y="2774682"/>
            <a:ext cx="1374300" cy="1366369"/>
          </a:xfrm>
          <a:prstGeom prst="rect">
            <a:avLst/>
          </a:prstGeom>
          <a:noFill/>
          <a:ln>
            <a:noFill/>
          </a:ln>
        </p:spPr>
      </p:pic>
      <p:pic>
        <p:nvPicPr>
          <p:cNvPr id="410" name="Google Shape;410;p52"/>
          <p:cNvPicPr preferRelativeResize="0"/>
          <p:nvPr/>
        </p:nvPicPr>
        <p:blipFill>
          <a:blip r:embed="rId7">
            <a:alphaModFix/>
          </a:blip>
          <a:stretch>
            <a:fillRect/>
          </a:stretch>
        </p:blipFill>
        <p:spPr>
          <a:xfrm>
            <a:off x="5799067" y="2623100"/>
            <a:ext cx="1064445" cy="9345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1000"/>
                                        <p:tgtEl>
                                          <p:spTgt spid="41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3"/>
          <p:cNvSpPr/>
          <p:nvPr/>
        </p:nvSpPr>
        <p:spPr>
          <a:xfrm>
            <a:off x="1629075" y="103550"/>
            <a:ext cx="1810500" cy="734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416" name="Google Shape;416;p53"/>
          <p:cNvPicPr preferRelativeResize="0"/>
          <p:nvPr/>
        </p:nvPicPr>
        <p:blipFill>
          <a:blip r:embed="rId3">
            <a:alphaModFix/>
          </a:blip>
          <a:stretch>
            <a:fillRect/>
          </a:stretch>
        </p:blipFill>
        <p:spPr>
          <a:xfrm>
            <a:off x="0" y="0"/>
            <a:ext cx="1064424" cy="1010225"/>
          </a:xfrm>
          <a:prstGeom prst="rect">
            <a:avLst/>
          </a:prstGeom>
          <a:noFill/>
          <a:ln>
            <a:noFill/>
          </a:ln>
        </p:spPr>
      </p:pic>
      <p:sp>
        <p:nvSpPr>
          <p:cNvPr id="417" name="Google Shape;417;p53"/>
          <p:cNvSpPr txBox="1"/>
          <p:nvPr/>
        </p:nvSpPr>
        <p:spPr>
          <a:xfrm>
            <a:off x="304358" y="305001"/>
            <a:ext cx="4557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omic Sans MS"/>
                <a:ea typeface="Comic Sans MS"/>
                <a:cs typeface="Comic Sans MS"/>
                <a:sym typeface="Comic Sans MS"/>
              </a:rPr>
              <a:t>my</a:t>
            </a:r>
            <a:endParaRPr>
              <a:latin typeface="Comic Sans MS"/>
              <a:ea typeface="Comic Sans MS"/>
              <a:cs typeface="Comic Sans MS"/>
              <a:sym typeface="Comic Sans MS"/>
            </a:endParaRPr>
          </a:p>
        </p:txBody>
      </p:sp>
      <p:sp>
        <p:nvSpPr>
          <p:cNvPr id="418" name="Google Shape;418;p53"/>
          <p:cNvSpPr/>
          <p:nvPr/>
        </p:nvSpPr>
        <p:spPr>
          <a:xfrm>
            <a:off x="1064425" y="939500"/>
            <a:ext cx="7922400" cy="3935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txBox="1"/>
          <p:nvPr/>
        </p:nvSpPr>
        <p:spPr>
          <a:xfrm>
            <a:off x="1514950" y="1201125"/>
            <a:ext cx="142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my</a:t>
            </a:r>
            <a:endParaRPr sz="4800">
              <a:latin typeface="Comic Sans MS"/>
              <a:ea typeface="Comic Sans MS"/>
              <a:cs typeface="Comic Sans MS"/>
              <a:sym typeface="Comic Sans MS"/>
            </a:endParaRPr>
          </a:p>
        </p:txBody>
      </p:sp>
      <p:sp>
        <p:nvSpPr>
          <p:cNvPr id="420" name="Google Shape;420;p53"/>
          <p:cNvSpPr txBox="1"/>
          <p:nvPr/>
        </p:nvSpPr>
        <p:spPr>
          <a:xfrm>
            <a:off x="3151500" y="12011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hair</a:t>
            </a:r>
            <a:endParaRPr sz="4800">
              <a:latin typeface="Comic Sans MS"/>
              <a:ea typeface="Comic Sans MS"/>
              <a:cs typeface="Comic Sans MS"/>
              <a:sym typeface="Comic Sans MS"/>
            </a:endParaRPr>
          </a:p>
        </p:txBody>
      </p:sp>
      <p:pic>
        <p:nvPicPr>
          <p:cNvPr id="421" name="Google Shape;421;p53"/>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422" name="Google Shape;422;p53"/>
          <p:cNvSpPr txBox="1"/>
          <p:nvPr/>
        </p:nvSpPr>
        <p:spPr>
          <a:xfrm>
            <a:off x="1700152" y="258329"/>
            <a:ext cx="601500" cy="42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omic Sans MS"/>
                <a:ea typeface="Comic Sans MS"/>
                <a:cs typeface="Comic Sans MS"/>
                <a:sym typeface="Comic Sans MS"/>
              </a:rPr>
              <a:t>my</a:t>
            </a:r>
            <a:endParaRPr>
              <a:latin typeface="Comic Sans MS"/>
              <a:ea typeface="Comic Sans MS"/>
              <a:cs typeface="Comic Sans MS"/>
              <a:sym typeface="Comic Sans MS"/>
            </a:endParaRPr>
          </a:p>
        </p:txBody>
      </p:sp>
      <p:sp>
        <p:nvSpPr>
          <p:cNvPr id="423" name="Google Shape;423;p53"/>
          <p:cNvSpPr txBox="1"/>
          <p:nvPr/>
        </p:nvSpPr>
        <p:spPr>
          <a:xfrm>
            <a:off x="2527098" y="258329"/>
            <a:ext cx="870300" cy="42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omic Sans MS"/>
                <a:ea typeface="Comic Sans MS"/>
                <a:cs typeface="Comic Sans MS"/>
                <a:sym typeface="Comic Sans MS"/>
              </a:rPr>
              <a:t>/m//ie/</a:t>
            </a:r>
            <a:endParaRPr>
              <a:latin typeface="Comic Sans MS"/>
              <a:ea typeface="Comic Sans MS"/>
              <a:cs typeface="Comic Sans MS"/>
              <a:sym typeface="Comic Sans MS"/>
            </a:endParaRPr>
          </a:p>
        </p:txBody>
      </p:sp>
      <p:sp>
        <p:nvSpPr>
          <p:cNvPr id="424" name="Google Shape;424;p53"/>
          <p:cNvSpPr txBox="1"/>
          <p:nvPr/>
        </p:nvSpPr>
        <p:spPr>
          <a:xfrm>
            <a:off x="2270207" y="258329"/>
            <a:ext cx="366300" cy="42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omic Sans MS"/>
                <a:ea typeface="Comic Sans MS"/>
                <a:cs typeface="Comic Sans MS"/>
                <a:sym typeface="Comic Sans MS"/>
              </a:rPr>
              <a:t>=</a:t>
            </a:r>
            <a:endParaRPr>
              <a:latin typeface="Comic Sans MS"/>
              <a:ea typeface="Comic Sans MS"/>
              <a:cs typeface="Comic Sans MS"/>
              <a:sym typeface="Comic Sans MS"/>
            </a:endParaRPr>
          </a:p>
        </p:txBody>
      </p:sp>
      <p:pic>
        <p:nvPicPr>
          <p:cNvPr id="425" name="Google Shape;425;p53"/>
          <p:cNvPicPr preferRelativeResize="0"/>
          <p:nvPr/>
        </p:nvPicPr>
        <p:blipFill>
          <a:blip r:embed="rId5">
            <a:alphaModFix/>
          </a:blip>
          <a:stretch>
            <a:fillRect/>
          </a:stretch>
        </p:blipFill>
        <p:spPr>
          <a:xfrm>
            <a:off x="1514926" y="3564413"/>
            <a:ext cx="1425900" cy="945453"/>
          </a:xfrm>
          <a:prstGeom prst="rect">
            <a:avLst/>
          </a:prstGeom>
          <a:noFill/>
          <a:ln>
            <a:noFill/>
          </a:ln>
        </p:spPr>
      </p:pic>
      <p:pic>
        <p:nvPicPr>
          <p:cNvPr id="426" name="Google Shape;426;p53"/>
          <p:cNvPicPr preferRelativeResize="0"/>
          <p:nvPr/>
        </p:nvPicPr>
        <p:blipFill>
          <a:blip r:embed="rId6">
            <a:alphaModFix/>
          </a:blip>
          <a:stretch>
            <a:fillRect/>
          </a:stretch>
        </p:blipFill>
        <p:spPr>
          <a:xfrm>
            <a:off x="6427400" y="3564425"/>
            <a:ext cx="1259975" cy="1158450"/>
          </a:xfrm>
          <a:prstGeom prst="rect">
            <a:avLst/>
          </a:prstGeom>
          <a:noFill/>
          <a:ln>
            <a:noFill/>
          </a:ln>
        </p:spPr>
      </p:pic>
      <p:pic>
        <p:nvPicPr>
          <p:cNvPr id="427" name="Google Shape;427;p53"/>
          <p:cNvPicPr preferRelativeResize="0"/>
          <p:nvPr/>
        </p:nvPicPr>
        <p:blipFill>
          <a:blip r:embed="rId7">
            <a:alphaModFix/>
          </a:blip>
          <a:stretch>
            <a:fillRect/>
          </a:stretch>
        </p:blipFill>
        <p:spPr>
          <a:xfrm>
            <a:off x="6571871" y="3431625"/>
            <a:ext cx="971017" cy="792326"/>
          </a:xfrm>
          <a:prstGeom prst="rect">
            <a:avLst/>
          </a:prstGeom>
          <a:noFill/>
          <a:ln>
            <a:noFill/>
          </a:ln>
        </p:spPr>
      </p:pic>
      <p:sp>
        <p:nvSpPr>
          <p:cNvPr id="428" name="Google Shape;428;p53"/>
          <p:cNvSpPr txBox="1"/>
          <p:nvPr/>
        </p:nvSpPr>
        <p:spPr>
          <a:xfrm>
            <a:off x="5226639" y="1201125"/>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429" name="Google Shape;429;p53"/>
          <p:cNvSpPr txBox="1"/>
          <p:nvPr/>
        </p:nvSpPr>
        <p:spPr>
          <a:xfrm>
            <a:off x="6571875" y="1201125"/>
            <a:ext cx="2218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black</a:t>
            </a:r>
            <a:endParaRPr sz="4800">
              <a:latin typeface="Comic Sans MS"/>
              <a:ea typeface="Comic Sans MS"/>
              <a:cs typeface="Comic Sans MS"/>
              <a:sym typeface="Comic Sans MS"/>
            </a:endParaRPr>
          </a:p>
        </p:txBody>
      </p:sp>
      <p:sp>
        <p:nvSpPr>
          <p:cNvPr id="430" name="Google Shape;430;p53"/>
          <p:cNvSpPr txBox="1"/>
          <p:nvPr/>
        </p:nvSpPr>
        <p:spPr>
          <a:xfrm>
            <a:off x="1514950" y="2330925"/>
            <a:ext cx="14259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/m/ /ie/</a:t>
            </a:r>
            <a:endParaRPr sz="2400">
              <a:latin typeface="Comic Sans MS"/>
              <a:ea typeface="Comic Sans MS"/>
              <a:cs typeface="Comic Sans MS"/>
              <a:sym typeface="Comic Sans MS"/>
            </a:endParaRPr>
          </a:p>
        </p:txBody>
      </p:sp>
      <p:sp>
        <p:nvSpPr>
          <p:cNvPr id="431" name="Google Shape;431;p53"/>
          <p:cNvSpPr txBox="1"/>
          <p:nvPr/>
        </p:nvSpPr>
        <p:spPr>
          <a:xfrm>
            <a:off x="5226650" y="2351538"/>
            <a:ext cx="11976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 /z/</a:t>
            </a:r>
            <a:endParaRPr sz="2400">
              <a:latin typeface="Comic Sans MS"/>
              <a:ea typeface="Comic Sans MS"/>
              <a:cs typeface="Comic Sans MS"/>
              <a:sym typeface="Comic Sans MS"/>
            </a:endParaRPr>
          </a:p>
        </p:txBody>
      </p:sp>
      <p:sp>
        <p:nvSpPr>
          <p:cNvPr id="432" name="Google Shape;432;p53"/>
          <p:cNvSpPr txBox="1"/>
          <p:nvPr/>
        </p:nvSpPr>
        <p:spPr>
          <a:xfrm>
            <a:off x="3125700" y="2330925"/>
            <a:ext cx="19161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 /ai/ /r/</a:t>
            </a:r>
            <a:endParaRPr sz="2400">
              <a:latin typeface="Comic Sans MS"/>
              <a:ea typeface="Comic Sans MS"/>
              <a:cs typeface="Comic Sans MS"/>
              <a:sym typeface="Comic Sans MS"/>
            </a:endParaRPr>
          </a:p>
        </p:txBody>
      </p:sp>
      <p:sp>
        <p:nvSpPr>
          <p:cNvPr id="433" name="Google Shape;433;p53"/>
          <p:cNvSpPr txBox="1"/>
          <p:nvPr/>
        </p:nvSpPr>
        <p:spPr>
          <a:xfrm>
            <a:off x="6571875" y="2351538"/>
            <a:ext cx="23244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/b/ /l/ /a/ /k/</a:t>
            </a:r>
            <a:endParaRPr sz="24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1000"/>
                                        <p:tgtEl>
                                          <p:spTgt spid="4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p:nvPr/>
        </p:nvSpPr>
        <p:spPr>
          <a:xfrm>
            <a:off x="1629075" y="103550"/>
            <a:ext cx="1810500" cy="734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439" name="Google Shape;439;p54"/>
          <p:cNvPicPr preferRelativeResize="0"/>
          <p:nvPr/>
        </p:nvPicPr>
        <p:blipFill>
          <a:blip r:embed="rId3">
            <a:alphaModFix/>
          </a:blip>
          <a:stretch>
            <a:fillRect/>
          </a:stretch>
        </p:blipFill>
        <p:spPr>
          <a:xfrm>
            <a:off x="0" y="0"/>
            <a:ext cx="1064424" cy="1010225"/>
          </a:xfrm>
          <a:prstGeom prst="rect">
            <a:avLst/>
          </a:prstGeom>
          <a:noFill/>
          <a:ln>
            <a:noFill/>
          </a:ln>
        </p:spPr>
      </p:pic>
      <p:sp>
        <p:nvSpPr>
          <p:cNvPr id="440" name="Google Shape;440;p54"/>
          <p:cNvSpPr txBox="1"/>
          <p:nvPr/>
        </p:nvSpPr>
        <p:spPr>
          <a:xfrm>
            <a:off x="304358" y="305001"/>
            <a:ext cx="4557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omic Sans MS"/>
                <a:ea typeface="Comic Sans MS"/>
                <a:cs typeface="Comic Sans MS"/>
                <a:sym typeface="Comic Sans MS"/>
              </a:rPr>
              <a:t>my</a:t>
            </a:r>
            <a:endParaRPr>
              <a:latin typeface="Comic Sans MS"/>
              <a:ea typeface="Comic Sans MS"/>
              <a:cs typeface="Comic Sans MS"/>
              <a:sym typeface="Comic Sans MS"/>
            </a:endParaRPr>
          </a:p>
        </p:txBody>
      </p:sp>
      <p:sp>
        <p:nvSpPr>
          <p:cNvPr id="441" name="Google Shape;441;p54"/>
          <p:cNvSpPr/>
          <p:nvPr/>
        </p:nvSpPr>
        <p:spPr>
          <a:xfrm>
            <a:off x="1064425" y="939500"/>
            <a:ext cx="7922400" cy="3935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4"/>
          <p:cNvSpPr txBox="1"/>
          <p:nvPr/>
        </p:nvSpPr>
        <p:spPr>
          <a:xfrm>
            <a:off x="1334975" y="1201125"/>
            <a:ext cx="142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my</a:t>
            </a:r>
            <a:endParaRPr sz="4800">
              <a:latin typeface="Comic Sans MS"/>
              <a:ea typeface="Comic Sans MS"/>
              <a:cs typeface="Comic Sans MS"/>
              <a:sym typeface="Comic Sans MS"/>
            </a:endParaRPr>
          </a:p>
        </p:txBody>
      </p:sp>
      <p:sp>
        <p:nvSpPr>
          <p:cNvPr id="443" name="Google Shape;443;p54"/>
          <p:cNvSpPr txBox="1"/>
          <p:nvPr/>
        </p:nvSpPr>
        <p:spPr>
          <a:xfrm>
            <a:off x="2971525" y="12011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hair</a:t>
            </a:r>
            <a:endParaRPr sz="4800">
              <a:latin typeface="Comic Sans MS"/>
              <a:ea typeface="Comic Sans MS"/>
              <a:cs typeface="Comic Sans MS"/>
              <a:sym typeface="Comic Sans MS"/>
            </a:endParaRPr>
          </a:p>
        </p:txBody>
      </p:sp>
      <p:pic>
        <p:nvPicPr>
          <p:cNvPr id="444" name="Google Shape;444;p54"/>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445" name="Google Shape;445;p54"/>
          <p:cNvSpPr txBox="1"/>
          <p:nvPr/>
        </p:nvSpPr>
        <p:spPr>
          <a:xfrm>
            <a:off x="1700152" y="258329"/>
            <a:ext cx="601500" cy="42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omic Sans MS"/>
                <a:ea typeface="Comic Sans MS"/>
                <a:cs typeface="Comic Sans MS"/>
                <a:sym typeface="Comic Sans MS"/>
              </a:rPr>
              <a:t>my</a:t>
            </a:r>
            <a:endParaRPr>
              <a:latin typeface="Comic Sans MS"/>
              <a:ea typeface="Comic Sans MS"/>
              <a:cs typeface="Comic Sans MS"/>
              <a:sym typeface="Comic Sans MS"/>
            </a:endParaRPr>
          </a:p>
        </p:txBody>
      </p:sp>
      <p:sp>
        <p:nvSpPr>
          <p:cNvPr id="446" name="Google Shape;446;p54"/>
          <p:cNvSpPr txBox="1"/>
          <p:nvPr/>
        </p:nvSpPr>
        <p:spPr>
          <a:xfrm>
            <a:off x="2527098" y="258329"/>
            <a:ext cx="870300" cy="42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omic Sans MS"/>
                <a:ea typeface="Comic Sans MS"/>
                <a:cs typeface="Comic Sans MS"/>
                <a:sym typeface="Comic Sans MS"/>
              </a:rPr>
              <a:t>/m//ie/</a:t>
            </a:r>
            <a:endParaRPr>
              <a:latin typeface="Comic Sans MS"/>
              <a:ea typeface="Comic Sans MS"/>
              <a:cs typeface="Comic Sans MS"/>
              <a:sym typeface="Comic Sans MS"/>
            </a:endParaRPr>
          </a:p>
        </p:txBody>
      </p:sp>
      <p:sp>
        <p:nvSpPr>
          <p:cNvPr id="447" name="Google Shape;447;p54"/>
          <p:cNvSpPr txBox="1"/>
          <p:nvPr/>
        </p:nvSpPr>
        <p:spPr>
          <a:xfrm>
            <a:off x="2270207" y="258329"/>
            <a:ext cx="366300" cy="42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omic Sans MS"/>
                <a:ea typeface="Comic Sans MS"/>
                <a:cs typeface="Comic Sans MS"/>
                <a:sym typeface="Comic Sans MS"/>
              </a:rPr>
              <a:t>=</a:t>
            </a:r>
            <a:endParaRPr>
              <a:latin typeface="Comic Sans MS"/>
              <a:ea typeface="Comic Sans MS"/>
              <a:cs typeface="Comic Sans MS"/>
              <a:sym typeface="Comic Sans MS"/>
            </a:endParaRPr>
          </a:p>
        </p:txBody>
      </p:sp>
      <p:pic>
        <p:nvPicPr>
          <p:cNvPr id="448" name="Google Shape;448;p54"/>
          <p:cNvPicPr preferRelativeResize="0"/>
          <p:nvPr/>
        </p:nvPicPr>
        <p:blipFill>
          <a:blip r:embed="rId5">
            <a:alphaModFix/>
          </a:blip>
          <a:stretch>
            <a:fillRect/>
          </a:stretch>
        </p:blipFill>
        <p:spPr>
          <a:xfrm>
            <a:off x="1334951" y="3564413"/>
            <a:ext cx="1425900" cy="945453"/>
          </a:xfrm>
          <a:prstGeom prst="rect">
            <a:avLst/>
          </a:prstGeom>
          <a:noFill/>
          <a:ln>
            <a:noFill/>
          </a:ln>
        </p:spPr>
      </p:pic>
      <p:pic>
        <p:nvPicPr>
          <p:cNvPr id="449" name="Google Shape;449;p54"/>
          <p:cNvPicPr preferRelativeResize="0"/>
          <p:nvPr/>
        </p:nvPicPr>
        <p:blipFill>
          <a:blip r:embed="rId6">
            <a:alphaModFix/>
          </a:blip>
          <a:stretch>
            <a:fillRect/>
          </a:stretch>
        </p:blipFill>
        <p:spPr>
          <a:xfrm>
            <a:off x="6247425" y="3564425"/>
            <a:ext cx="1259975" cy="1158450"/>
          </a:xfrm>
          <a:prstGeom prst="rect">
            <a:avLst/>
          </a:prstGeom>
          <a:noFill/>
          <a:ln>
            <a:noFill/>
          </a:ln>
        </p:spPr>
      </p:pic>
      <p:sp>
        <p:nvSpPr>
          <p:cNvPr id="450" name="Google Shape;450;p54"/>
          <p:cNvSpPr txBox="1"/>
          <p:nvPr/>
        </p:nvSpPr>
        <p:spPr>
          <a:xfrm>
            <a:off x="5046664" y="1201125"/>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451" name="Google Shape;451;p54"/>
          <p:cNvSpPr txBox="1"/>
          <p:nvPr/>
        </p:nvSpPr>
        <p:spPr>
          <a:xfrm>
            <a:off x="6391900" y="1201125"/>
            <a:ext cx="2218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brown</a:t>
            </a:r>
            <a:endParaRPr sz="4800">
              <a:latin typeface="Comic Sans MS"/>
              <a:ea typeface="Comic Sans MS"/>
              <a:cs typeface="Comic Sans MS"/>
              <a:sym typeface="Comic Sans MS"/>
            </a:endParaRPr>
          </a:p>
        </p:txBody>
      </p:sp>
      <p:sp>
        <p:nvSpPr>
          <p:cNvPr id="452" name="Google Shape;452;p54"/>
          <p:cNvSpPr txBox="1"/>
          <p:nvPr/>
        </p:nvSpPr>
        <p:spPr>
          <a:xfrm>
            <a:off x="1334975" y="2330925"/>
            <a:ext cx="14259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/m/ /ie/</a:t>
            </a:r>
            <a:endParaRPr sz="2400">
              <a:latin typeface="Comic Sans MS"/>
              <a:ea typeface="Comic Sans MS"/>
              <a:cs typeface="Comic Sans MS"/>
              <a:sym typeface="Comic Sans MS"/>
            </a:endParaRPr>
          </a:p>
        </p:txBody>
      </p:sp>
      <p:sp>
        <p:nvSpPr>
          <p:cNvPr id="453" name="Google Shape;453;p54"/>
          <p:cNvSpPr txBox="1"/>
          <p:nvPr/>
        </p:nvSpPr>
        <p:spPr>
          <a:xfrm>
            <a:off x="5046675" y="2351538"/>
            <a:ext cx="11976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 /z/</a:t>
            </a:r>
            <a:endParaRPr sz="2400">
              <a:latin typeface="Comic Sans MS"/>
              <a:ea typeface="Comic Sans MS"/>
              <a:cs typeface="Comic Sans MS"/>
              <a:sym typeface="Comic Sans MS"/>
            </a:endParaRPr>
          </a:p>
        </p:txBody>
      </p:sp>
      <p:sp>
        <p:nvSpPr>
          <p:cNvPr id="454" name="Google Shape;454;p54"/>
          <p:cNvSpPr txBox="1"/>
          <p:nvPr/>
        </p:nvSpPr>
        <p:spPr>
          <a:xfrm>
            <a:off x="2945725" y="2330925"/>
            <a:ext cx="19161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 /ai/ /r/</a:t>
            </a:r>
            <a:endParaRPr sz="2400">
              <a:latin typeface="Comic Sans MS"/>
              <a:ea typeface="Comic Sans MS"/>
              <a:cs typeface="Comic Sans MS"/>
              <a:sym typeface="Comic Sans MS"/>
            </a:endParaRPr>
          </a:p>
        </p:txBody>
      </p:sp>
      <p:sp>
        <p:nvSpPr>
          <p:cNvPr id="455" name="Google Shape;455;p54"/>
          <p:cNvSpPr txBox="1"/>
          <p:nvPr/>
        </p:nvSpPr>
        <p:spPr>
          <a:xfrm>
            <a:off x="6391900" y="2351550"/>
            <a:ext cx="24291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/b/ /r/ /ou//n/</a:t>
            </a:r>
            <a:endParaRPr sz="2400">
              <a:latin typeface="Comic Sans MS"/>
              <a:ea typeface="Comic Sans MS"/>
              <a:cs typeface="Comic Sans MS"/>
              <a:sym typeface="Comic Sans MS"/>
            </a:endParaRPr>
          </a:p>
        </p:txBody>
      </p:sp>
      <p:pic>
        <p:nvPicPr>
          <p:cNvPr id="456" name="Google Shape;456;p54"/>
          <p:cNvPicPr preferRelativeResize="0"/>
          <p:nvPr/>
        </p:nvPicPr>
        <p:blipFill>
          <a:blip r:embed="rId7">
            <a:alphaModFix/>
          </a:blip>
          <a:stretch>
            <a:fillRect/>
          </a:stretch>
        </p:blipFill>
        <p:spPr>
          <a:xfrm>
            <a:off x="6345200" y="3485780"/>
            <a:ext cx="1064426" cy="5747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1000"/>
                                        <p:tgtEl>
                                          <p:spTgt spid="4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p:nvPr/>
        </p:nvSpPr>
        <p:spPr>
          <a:xfrm>
            <a:off x="1629075" y="103550"/>
            <a:ext cx="2429100" cy="734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462" name="Google Shape;462;p55"/>
          <p:cNvPicPr preferRelativeResize="0"/>
          <p:nvPr/>
        </p:nvPicPr>
        <p:blipFill>
          <a:blip r:embed="rId3">
            <a:alphaModFix/>
          </a:blip>
          <a:stretch>
            <a:fillRect/>
          </a:stretch>
        </p:blipFill>
        <p:spPr>
          <a:xfrm>
            <a:off x="0" y="0"/>
            <a:ext cx="1064424" cy="1010225"/>
          </a:xfrm>
          <a:prstGeom prst="rect">
            <a:avLst/>
          </a:prstGeom>
          <a:noFill/>
          <a:ln>
            <a:noFill/>
          </a:ln>
        </p:spPr>
      </p:pic>
      <p:sp>
        <p:nvSpPr>
          <p:cNvPr id="463" name="Google Shape;463;p55"/>
          <p:cNvSpPr txBox="1"/>
          <p:nvPr/>
        </p:nvSpPr>
        <p:spPr>
          <a:xfrm>
            <a:off x="282462" y="305000"/>
            <a:ext cx="499500" cy="33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mic Sans MS"/>
                <a:ea typeface="Comic Sans MS"/>
                <a:cs typeface="Comic Sans MS"/>
                <a:sym typeface="Comic Sans MS"/>
              </a:rPr>
              <a:t>my</a:t>
            </a:r>
            <a:endParaRPr sz="1800">
              <a:latin typeface="Comic Sans MS"/>
              <a:ea typeface="Comic Sans MS"/>
              <a:cs typeface="Comic Sans MS"/>
              <a:sym typeface="Comic Sans MS"/>
            </a:endParaRPr>
          </a:p>
        </p:txBody>
      </p:sp>
      <p:sp>
        <p:nvSpPr>
          <p:cNvPr id="464" name="Google Shape;464;p55"/>
          <p:cNvSpPr/>
          <p:nvPr/>
        </p:nvSpPr>
        <p:spPr>
          <a:xfrm>
            <a:off x="1064425" y="939500"/>
            <a:ext cx="7922400" cy="3935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5"/>
          <p:cNvSpPr txBox="1"/>
          <p:nvPr/>
        </p:nvSpPr>
        <p:spPr>
          <a:xfrm>
            <a:off x="1334975" y="1201125"/>
            <a:ext cx="142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my</a:t>
            </a:r>
            <a:endParaRPr sz="4800">
              <a:latin typeface="Comic Sans MS"/>
              <a:ea typeface="Comic Sans MS"/>
              <a:cs typeface="Comic Sans MS"/>
              <a:sym typeface="Comic Sans MS"/>
            </a:endParaRPr>
          </a:p>
        </p:txBody>
      </p:sp>
      <p:sp>
        <p:nvSpPr>
          <p:cNvPr id="466" name="Google Shape;466;p55"/>
          <p:cNvSpPr txBox="1"/>
          <p:nvPr/>
        </p:nvSpPr>
        <p:spPr>
          <a:xfrm>
            <a:off x="2971525" y="12011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hair</a:t>
            </a:r>
            <a:endParaRPr sz="4800">
              <a:latin typeface="Comic Sans MS"/>
              <a:ea typeface="Comic Sans MS"/>
              <a:cs typeface="Comic Sans MS"/>
              <a:sym typeface="Comic Sans MS"/>
            </a:endParaRPr>
          </a:p>
        </p:txBody>
      </p:sp>
      <p:pic>
        <p:nvPicPr>
          <p:cNvPr id="467" name="Google Shape;467;p55"/>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468" name="Google Shape;468;p55"/>
          <p:cNvSpPr txBox="1"/>
          <p:nvPr/>
        </p:nvSpPr>
        <p:spPr>
          <a:xfrm>
            <a:off x="1700150" y="258325"/>
            <a:ext cx="741300" cy="42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mic Sans MS"/>
                <a:ea typeface="Comic Sans MS"/>
                <a:cs typeface="Comic Sans MS"/>
                <a:sym typeface="Comic Sans MS"/>
              </a:rPr>
              <a:t>my</a:t>
            </a:r>
            <a:endParaRPr sz="1800">
              <a:latin typeface="Comic Sans MS"/>
              <a:ea typeface="Comic Sans MS"/>
              <a:cs typeface="Comic Sans MS"/>
              <a:sym typeface="Comic Sans MS"/>
            </a:endParaRPr>
          </a:p>
        </p:txBody>
      </p:sp>
      <p:sp>
        <p:nvSpPr>
          <p:cNvPr id="469" name="Google Shape;469;p55"/>
          <p:cNvSpPr txBox="1"/>
          <p:nvPr/>
        </p:nvSpPr>
        <p:spPr>
          <a:xfrm>
            <a:off x="2783783" y="258325"/>
            <a:ext cx="1134900" cy="42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mic Sans MS"/>
                <a:ea typeface="Comic Sans MS"/>
                <a:cs typeface="Comic Sans MS"/>
                <a:sym typeface="Comic Sans MS"/>
              </a:rPr>
              <a:t>/m/ /ie/</a:t>
            </a:r>
            <a:endParaRPr sz="1800">
              <a:latin typeface="Comic Sans MS"/>
              <a:ea typeface="Comic Sans MS"/>
              <a:cs typeface="Comic Sans MS"/>
              <a:sym typeface="Comic Sans MS"/>
            </a:endParaRPr>
          </a:p>
        </p:txBody>
      </p:sp>
      <p:sp>
        <p:nvSpPr>
          <p:cNvPr id="470" name="Google Shape;470;p55"/>
          <p:cNvSpPr txBox="1"/>
          <p:nvPr/>
        </p:nvSpPr>
        <p:spPr>
          <a:xfrm>
            <a:off x="2402656" y="258325"/>
            <a:ext cx="451500" cy="42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mic Sans MS"/>
                <a:ea typeface="Comic Sans MS"/>
                <a:cs typeface="Comic Sans MS"/>
                <a:sym typeface="Comic Sans MS"/>
              </a:rPr>
              <a:t>=</a:t>
            </a:r>
            <a:endParaRPr sz="1800">
              <a:latin typeface="Comic Sans MS"/>
              <a:ea typeface="Comic Sans MS"/>
              <a:cs typeface="Comic Sans MS"/>
              <a:sym typeface="Comic Sans MS"/>
            </a:endParaRPr>
          </a:p>
        </p:txBody>
      </p:sp>
      <p:pic>
        <p:nvPicPr>
          <p:cNvPr id="471" name="Google Shape;471;p55"/>
          <p:cNvPicPr preferRelativeResize="0"/>
          <p:nvPr/>
        </p:nvPicPr>
        <p:blipFill>
          <a:blip r:embed="rId5">
            <a:alphaModFix/>
          </a:blip>
          <a:stretch>
            <a:fillRect/>
          </a:stretch>
        </p:blipFill>
        <p:spPr>
          <a:xfrm>
            <a:off x="1334951" y="3564413"/>
            <a:ext cx="1425900" cy="945453"/>
          </a:xfrm>
          <a:prstGeom prst="rect">
            <a:avLst/>
          </a:prstGeom>
          <a:noFill/>
          <a:ln>
            <a:noFill/>
          </a:ln>
        </p:spPr>
      </p:pic>
      <p:pic>
        <p:nvPicPr>
          <p:cNvPr id="472" name="Google Shape;472;p55"/>
          <p:cNvPicPr preferRelativeResize="0"/>
          <p:nvPr/>
        </p:nvPicPr>
        <p:blipFill>
          <a:blip r:embed="rId6">
            <a:alphaModFix/>
          </a:blip>
          <a:stretch>
            <a:fillRect/>
          </a:stretch>
        </p:blipFill>
        <p:spPr>
          <a:xfrm>
            <a:off x="6247425" y="3564425"/>
            <a:ext cx="1259975" cy="1158450"/>
          </a:xfrm>
          <a:prstGeom prst="rect">
            <a:avLst/>
          </a:prstGeom>
          <a:noFill/>
          <a:ln>
            <a:noFill/>
          </a:ln>
        </p:spPr>
      </p:pic>
      <p:sp>
        <p:nvSpPr>
          <p:cNvPr id="473" name="Google Shape;473;p55"/>
          <p:cNvSpPr txBox="1"/>
          <p:nvPr/>
        </p:nvSpPr>
        <p:spPr>
          <a:xfrm>
            <a:off x="5046664" y="1201125"/>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474" name="Google Shape;474;p55"/>
          <p:cNvSpPr txBox="1"/>
          <p:nvPr/>
        </p:nvSpPr>
        <p:spPr>
          <a:xfrm>
            <a:off x="6391900" y="1201125"/>
            <a:ext cx="2218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fair</a:t>
            </a:r>
            <a:endParaRPr sz="4800">
              <a:latin typeface="Comic Sans MS"/>
              <a:ea typeface="Comic Sans MS"/>
              <a:cs typeface="Comic Sans MS"/>
              <a:sym typeface="Comic Sans MS"/>
            </a:endParaRPr>
          </a:p>
        </p:txBody>
      </p:sp>
      <p:sp>
        <p:nvSpPr>
          <p:cNvPr id="475" name="Google Shape;475;p55"/>
          <p:cNvSpPr txBox="1"/>
          <p:nvPr/>
        </p:nvSpPr>
        <p:spPr>
          <a:xfrm>
            <a:off x="1334975" y="2330925"/>
            <a:ext cx="14259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/m/ /ie/</a:t>
            </a:r>
            <a:endParaRPr sz="2400">
              <a:latin typeface="Comic Sans MS"/>
              <a:ea typeface="Comic Sans MS"/>
              <a:cs typeface="Comic Sans MS"/>
              <a:sym typeface="Comic Sans MS"/>
            </a:endParaRPr>
          </a:p>
        </p:txBody>
      </p:sp>
      <p:sp>
        <p:nvSpPr>
          <p:cNvPr id="476" name="Google Shape;476;p55"/>
          <p:cNvSpPr txBox="1"/>
          <p:nvPr/>
        </p:nvSpPr>
        <p:spPr>
          <a:xfrm>
            <a:off x="5046675" y="2351538"/>
            <a:ext cx="11976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 /z/</a:t>
            </a:r>
            <a:endParaRPr sz="2400">
              <a:latin typeface="Comic Sans MS"/>
              <a:ea typeface="Comic Sans MS"/>
              <a:cs typeface="Comic Sans MS"/>
              <a:sym typeface="Comic Sans MS"/>
            </a:endParaRPr>
          </a:p>
        </p:txBody>
      </p:sp>
      <p:sp>
        <p:nvSpPr>
          <p:cNvPr id="477" name="Google Shape;477;p55"/>
          <p:cNvSpPr txBox="1"/>
          <p:nvPr/>
        </p:nvSpPr>
        <p:spPr>
          <a:xfrm>
            <a:off x="2945725" y="2330925"/>
            <a:ext cx="19161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 /ai/ /r/</a:t>
            </a:r>
            <a:endParaRPr sz="2400">
              <a:latin typeface="Comic Sans MS"/>
              <a:ea typeface="Comic Sans MS"/>
              <a:cs typeface="Comic Sans MS"/>
              <a:sym typeface="Comic Sans MS"/>
            </a:endParaRPr>
          </a:p>
        </p:txBody>
      </p:sp>
      <p:sp>
        <p:nvSpPr>
          <p:cNvPr id="478" name="Google Shape;478;p55"/>
          <p:cNvSpPr txBox="1"/>
          <p:nvPr/>
        </p:nvSpPr>
        <p:spPr>
          <a:xfrm>
            <a:off x="6391900" y="2351550"/>
            <a:ext cx="2429100" cy="94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/f/ /ai/ /r/</a:t>
            </a:r>
            <a:endParaRPr sz="2400">
              <a:latin typeface="Comic Sans MS"/>
              <a:ea typeface="Comic Sans MS"/>
              <a:cs typeface="Comic Sans MS"/>
              <a:sym typeface="Comic Sans MS"/>
            </a:endParaRPr>
          </a:p>
        </p:txBody>
      </p:sp>
      <p:pic>
        <p:nvPicPr>
          <p:cNvPr id="479" name="Google Shape;479;p55"/>
          <p:cNvPicPr preferRelativeResize="0"/>
          <p:nvPr/>
        </p:nvPicPr>
        <p:blipFill>
          <a:blip r:embed="rId7">
            <a:alphaModFix/>
          </a:blip>
          <a:stretch>
            <a:fillRect/>
          </a:stretch>
        </p:blipFill>
        <p:spPr>
          <a:xfrm>
            <a:off x="6327206" y="3218625"/>
            <a:ext cx="1100408" cy="101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1000"/>
                                        <p:tgtEl>
                                          <p:spTgt spid="4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8"/>
          <p:cNvSpPr txBox="1"/>
          <p:nvPr>
            <p:ph type="title"/>
          </p:nvPr>
        </p:nvSpPr>
        <p:spPr>
          <a:xfrm>
            <a:off x="128550" y="1598350"/>
            <a:ext cx="8841600" cy="19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Comic Sans MS"/>
                <a:ea typeface="Comic Sans MS"/>
                <a:cs typeface="Comic Sans MS"/>
                <a:sym typeface="Comic Sans MS"/>
              </a:rPr>
              <a:t>Teacher’s note: Given the age of some of your students I have made this as simple as possible. However as some (for example) will not even be aware of the past tense in their own language, while others will understand yesterday, last week etc. it is up to you to adapt your lesson accordingly.</a:t>
            </a:r>
            <a:endParaRPr sz="1800">
              <a:solidFill>
                <a:srgbClr val="FFFFFF"/>
              </a:solidFill>
              <a:latin typeface="Comic Sans MS"/>
              <a:ea typeface="Comic Sans MS"/>
              <a:cs typeface="Comic Sans MS"/>
              <a:sym typeface="Comic Sans MS"/>
            </a:endParaRPr>
          </a:p>
          <a:p>
            <a:pPr indent="0" lvl="0" marL="0" rtl="0" algn="ctr">
              <a:spcBef>
                <a:spcPts val="0"/>
              </a:spcBef>
              <a:spcAft>
                <a:spcPts val="0"/>
              </a:spcAft>
              <a:buNone/>
            </a:pPr>
            <a:r>
              <a:rPr lang="en-GB" sz="1800">
                <a:solidFill>
                  <a:srgbClr val="FFFFFF"/>
                </a:solidFill>
                <a:latin typeface="Comic Sans MS"/>
                <a:ea typeface="Comic Sans MS"/>
                <a:cs typeface="Comic Sans MS"/>
                <a:sym typeface="Comic Sans MS"/>
              </a:rPr>
              <a:t> I strongly recommend that you read ahead and try to anticipate any issues before you encounter them in class, but please remember that some of the tricky words will simply be beyond them. Barry.</a:t>
            </a:r>
            <a:r>
              <a:rPr lang="en-GB" sz="1800">
                <a:solidFill>
                  <a:srgbClr val="000000"/>
                </a:solidFill>
                <a:latin typeface="Comic Sans MS"/>
                <a:ea typeface="Comic Sans MS"/>
                <a:cs typeface="Comic Sans MS"/>
                <a:sym typeface="Comic Sans MS"/>
              </a:rPr>
              <a:t> </a:t>
            </a:r>
            <a:endParaRPr sz="1800">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56"/>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485" name="Google Shape;485;p56"/>
          <p:cNvSpPr txBox="1"/>
          <p:nvPr/>
        </p:nvSpPr>
        <p:spPr>
          <a:xfrm>
            <a:off x="3759300" y="1778250"/>
            <a:ext cx="16254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5400">
                <a:latin typeface="Comic Sans MS"/>
                <a:ea typeface="Comic Sans MS"/>
                <a:cs typeface="Comic Sans MS"/>
                <a:sym typeface="Comic Sans MS"/>
              </a:rPr>
              <a:t>your</a:t>
            </a:r>
            <a:endParaRPr sz="5400">
              <a:latin typeface="Comic Sans MS"/>
              <a:ea typeface="Comic Sans MS"/>
              <a:cs typeface="Comic Sans MS"/>
              <a:sym typeface="Comic Sans MS"/>
            </a:endParaRPr>
          </a:p>
        </p:txBody>
      </p:sp>
      <p:pic>
        <p:nvPicPr>
          <p:cNvPr id="486" name="Google Shape;486;p56"/>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7"/>
          <p:cNvSpPr/>
          <p:nvPr/>
        </p:nvSpPr>
        <p:spPr>
          <a:xfrm>
            <a:off x="3284475" y="256225"/>
            <a:ext cx="5587500" cy="42255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 name="Google Shape;492;p57"/>
          <p:cNvPicPr preferRelativeResize="0"/>
          <p:nvPr/>
        </p:nvPicPr>
        <p:blipFill>
          <a:blip r:embed="rId3">
            <a:alphaModFix/>
          </a:blip>
          <a:stretch>
            <a:fillRect/>
          </a:stretch>
        </p:blipFill>
        <p:spPr>
          <a:xfrm>
            <a:off x="0" y="0"/>
            <a:ext cx="2797300" cy="2933700"/>
          </a:xfrm>
          <a:prstGeom prst="rect">
            <a:avLst/>
          </a:prstGeom>
          <a:noFill/>
          <a:ln>
            <a:noFill/>
          </a:ln>
        </p:spPr>
      </p:pic>
      <p:sp>
        <p:nvSpPr>
          <p:cNvPr id="493" name="Google Shape;493;p57"/>
          <p:cNvSpPr txBox="1"/>
          <p:nvPr/>
        </p:nvSpPr>
        <p:spPr>
          <a:xfrm>
            <a:off x="668150" y="885925"/>
            <a:ext cx="14610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your</a:t>
            </a:r>
            <a:endParaRPr sz="4000">
              <a:latin typeface="Comic Sans MS"/>
              <a:ea typeface="Comic Sans MS"/>
              <a:cs typeface="Comic Sans MS"/>
              <a:sym typeface="Comic Sans MS"/>
            </a:endParaRPr>
          </a:p>
        </p:txBody>
      </p:sp>
      <p:sp>
        <p:nvSpPr>
          <p:cNvPr id="494" name="Google Shape;494;p57"/>
          <p:cNvSpPr txBox="1"/>
          <p:nvPr/>
        </p:nvSpPr>
        <p:spPr>
          <a:xfrm>
            <a:off x="3641475" y="679825"/>
            <a:ext cx="14610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your</a:t>
            </a:r>
            <a:endParaRPr sz="4800">
              <a:latin typeface="Comic Sans MS"/>
              <a:ea typeface="Comic Sans MS"/>
              <a:cs typeface="Comic Sans MS"/>
              <a:sym typeface="Comic Sans MS"/>
            </a:endParaRPr>
          </a:p>
        </p:txBody>
      </p:sp>
      <p:sp>
        <p:nvSpPr>
          <p:cNvPr id="495" name="Google Shape;495;p57"/>
          <p:cNvSpPr txBox="1"/>
          <p:nvPr/>
        </p:nvSpPr>
        <p:spPr>
          <a:xfrm>
            <a:off x="6333550" y="679825"/>
            <a:ext cx="20697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 /r/</a:t>
            </a:r>
            <a:endParaRPr sz="3600">
              <a:latin typeface="Comic Sans MS"/>
              <a:ea typeface="Comic Sans MS"/>
              <a:cs typeface="Comic Sans MS"/>
              <a:sym typeface="Comic Sans MS"/>
            </a:endParaRPr>
          </a:p>
        </p:txBody>
      </p:sp>
      <p:sp>
        <p:nvSpPr>
          <p:cNvPr id="496" name="Google Shape;496;p57"/>
          <p:cNvSpPr txBox="1"/>
          <p:nvPr/>
        </p:nvSpPr>
        <p:spPr>
          <a:xfrm>
            <a:off x="5102624" y="679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497" name="Google Shape;497;p57"/>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498" name="Google Shape;498;p57"/>
          <p:cNvPicPr preferRelativeResize="0"/>
          <p:nvPr/>
        </p:nvPicPr>
        <p:blipFill>
          <a:blip r:embed="rId5">
            <a:alphaModFix/>
          </a:blip>
          <a:stretch>
            <a:fillRect/>
          </a:stretch>
        </p:blipFill>
        <p:spPr>
          <a:xfrm>
            <a:off x="3926529" y="2377375"/>
            <a:ext cx="1857825" cy="1453975"/>
          </a:xfrm>
          <a:prstGeom prst="rect">
            <a:avLst/>
          </a:prstGeom>
          <a:noFill/>
          <a:ln>
            <a:noFill/>
          </a:ln>
        </p:spPr>
      </p:pic>
      <p:pic>
        <p:nvPicPr>
          <p:cNvPr id="499" name="Google Shape;499;p57"/>
          <p:cNvPicPr preferRelativeResize="0"/>
          <p:nvPr/>
        </p:nvPicPr>
        <p:blipFill>
          <a:blip r:embed="rId6">
            <a:alphaModFix/>
          </a:blip>
          <a:stretch>
            <a:fillRect/>
          </a:stretch>
        </p:blipFill>
        <p:spPr>
          <a:xfrm>
            <a:off x="6160208" y="2418210"/>
            <a:ext cx="2069700" cy="13723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1000"/>
                                        <p:tgtEl>
                                          <p:spTgt spid="4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6"/>
                                        </p:tgtEl>
                                        <p:attrNameLst>
                                          <p:attrName>style.visibility</p:attrName>
                                        </p:attrNameLst>
                                      </p:cBhvr>
                                      <p:to>
                                        <p:strVal val="visible"/>
                                      </p:to>
                                    </p:set>
                                    <p:anim calcmode="lin" valueType="num">
                                      <p:cBhvr additive="base">
                                        <p:cTn dur="1000"/>
                                        <p:tgtEl>
                                          <p:spTgt spid="4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1000"/>
                                        <p:tgtEl>
                                          <p:spTgt spid="4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20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8"/>
          <p:cNvSpPr/>
          <p:nvPr/>
        </p:nvSpPr>
        <p:spPr>
          <a:xfrm>
            <a:off x="3284475" y="256225"/>
            <a:ext cx="5587500" cy="42255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 name="Google Shape;505;p58"/>
          <p:cNvPicPr preferRelativeResize="0"/>
          <p:nvPr/>
        </p:nvPicPr>
        <p:blipFill>
          <a:blip r:embed="rId3">
            <a:alphaModFix/>
          </a:blip>
          <a:stretch>
            <a:fillRect/>
          </a:stretch>
        </p:blipFill>
        <p:spPr>
          <a:xfrm>
            <a:off x="0" y="0"/>
            <a:ext cx="2797300" cy="2933700"/>
          </a:xfrm>
          <a:prstGeom prst="rect">
            <a:avLst/>
          </a:prstGeom>
          <a:noFill/>
          <a:ln>
            <a:noFill/>
          </a:ln>
        </p:spPr>
      </p:pic>
      <p:sp>
        <p:nvSpPr>
          <p:cNvPr id="506" name="Google Shape;506;p58"/>
          <p:cNvSpPr txBox="1"/>
          <p:nvPr/>
        </p:nvSpPr>
        <p:spPr>
          <a:xfrm>
            <a:off x="668150" y="885925"/>
            <a:ext cx="14610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your</a:t>
            </a:r>
            <a:endParaRPr sz="4000">
              <a:latin typeface="Comic Sans MS"/>
              <a:ea typeface="Comic Sans MS"/>
              <a:cs typeface="Comic Sans MS"/>
              <a:sym typeface="Comic Sans MS"/>
            </a:endParaRPr>
          </a:p>
        </p:txBody>
      </p:sp>
      <p:sp>
        <p:nvSpPr>
          <p:cNvPr id="507" name="Google Shape;507;p58"/>
          <p:cNvSpPr txBox="1"/>
          <p:nvPr/>
        </p:nvSpPr>
        <p:spPr>
          <a:xfrm>
            <a:off x="3641475" y="679825"/>
            <a:ext cx="14610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your</a:t>
            </a:r>
            <a:endParaRPr sz="4800">
              <a:latin typeface="Comic Sans MS"/>
              <a:ea typeface="Comic Sans MS"/>
              <a:cs typeface="Comic Sans MS"/>
              <a:sym typeface="Comic Sans MS"/>
            </a:endParaRPr>
          </a:p>
        </p:txBody>
      </p:sp>
      <p:sp>
        <p:nvSpPr>
          <p:cNvPr id="508" name="Google Shape;508;p58"/>
          <p:cNvSpPr txBox="1"/>
          <p:nvPr/>
        </p:nvSpPr>
        <p:spPr>
          <a:xfrm>
            <a:off x="6333550" y="679825"/>
            <a:ext cx="20697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/ue//r/</a:t>
            </a:r>
            <a:endParaRPr sz="3600">
              <a:latin typeface="Comic Sans MS"/>
              <a:ea typeface="Comic Sans MS"/>
              <a:cs typeface="Comic Sans MS"/>
              <a:sym typeface="Comic Sans MS"/>
            </a:endParaRPr>
          </a:p>
        </p:txBody>
      </p:sp>
      <p:sp>
        <p:nvSpPr>
          <p:cNvPr id="509" name="Google Shape;509;p58"/>
          <p:cNvSpPr txBox="1"/>
          <p:nvPr/>
        </p:nvSpPr>
        <p:spPr>
          <a:xfrm>
            <a:off x="5102624" y="679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510" name="Google Shape;510;p58"/>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511" name="Google Shape;511;p58"/>
          <p:cNvPicPr preferRelativeResize="0"/>
          <p:nvPr/>
        </p:nvPicPr>
        <p:blipFill>
          <a:blip r:embed="rId5">
            <a:alphaModFix/>
          </a:blip>
          <a:stretch>
            <a:fillRect/>
          </a:stretch>
        </p:blipFill>
        <p:spPr>
          <a:xfrm>
            <a:off x="4506913" y="2189625"/>
            <a:ext cx="3142625" cy="208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1000"/>
                                        <p:tgtEl>
                                          <p:spTgt spid="5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9"/>
                                        </p:tgtEl>
                                        <p:attrNameLst>
                                          <p:attrName>style.visibility</p:attrName>
                                        </p:attrNameLst>
                                      </p:cBhvr>
                                      <p:to>
                                        <p:strVal val="visible"/>
                                      </p:to>
                                    </p:set>
                                    <p:anim calcmode="lin" valueType="num">
                                      <p:cBhvr additive="base">
                                        <p:cTn dur="1000"/>
                                        <p:tgtEl>
                                          <p:spTgt spid="5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8"/>
                                        </p:tgtEl>
                                        <p:attrNameLst>
                                          <p:attrName>style.visibility</p:attrName>
                                        </p:attrNameLst>
                                      </p:cBhvr>
                                      <p:to>
                                        <p:strVal val="visible"/>
                                      </p:to>
                                    </p:set>
                                    <p:anim calcmode="lin" valueType="num">
                                      <p:cBhvr additive="base">
                                        <p:cTn dur="1000"/>
                                        <p:tgtEl>
                                          <p:spTgt spid="5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9"/>
          <p:cNvSpPr/>
          <p:nvPr/>
        </p:nvSpPr>
        <p:spPr>
          <a:xfrm>
            <a:off x="69175" y="3434675"/>
            <a:ext cx="2860200" cy="16635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517" name="Google Shape;517;p59"/>
          <p:cNvPicPr preferRelativeResize="0"/>
          <p:nvPr/>
        </p:nvPicPr>
        <p:blipFill>
          <a:blip r:embed="rId3">
            <a:alphaModFix/>
          </a:blip>
          <a:stretch>
            <a:fillRect/>
          </a:stretch>
        </p:blipFill>
        <p:spPr>
          <a:xfrm>
            <a:off x="0" y="0"/>
            <a:ext cx="2999625" cy="3145900"/>
          </a:xfrm>
          <a:prstGeom prst="rect">
            <a:avLst/>
          </a:prstGeom>
          <a:noFill/>
          <a:ln>
            <a:noFill/>
          </a:ln>
        </p:spPr>
      </p:pic>
      <p:sp>
        <p:nvSpPr>
          <p:cNvPr id="518" name="Google Shape;518;p59"/>
          <p:cNvSpPr txBox="1"/>
          <p:nvPr/>
        </p:nvSpPr>
        <p:spPr>
          <a:xfrm>
            <a:off x="718425" y="886750"/>
            <a:ext cx="1503900" cy="13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your</a:t>
            </a:r>
            <a:endParaRPr sz="4000">
              <a:latin typeface="Comic Sans MS"/>
              <a:ea typeface="Comic Sans MS"/>
              <a:cs typeface="Comic Sans MS"/>
              <a:sym typeface="Comic Sans MS"/>
            </a:endParaRPr>
          </a:p>
        </p:txBody>
      </p:sp>
      <p:sp>
        <p:nvSpPr>
          <p:cNvPr id="519" name="Google Shape;519;p59"/>
          <p:cNvSpPr/>
          <p:nvPr/>
        </p:nvSpPr>
        <p:spPr>
          <a:xfrm>
            <a:off x="3135825" y="124200"/>
            <a:ext cx="5850900" cy="47511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9"/>
          <p:cNvSpPr txBox="1"/>
          <p:nvPr/>
        </p:nvSpPr>
        <p:spPr>
          <a:xfrm>
            <a:off x="3559800" y="360200"/>
            <a:ext cx="1329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your</a:t>
            </a:r>
            <a:endParaRPr sz="4000">
              <a:latin typeface="Comic Sans MS"/>
              <a:ea typeface="Comic Sans MS"/>
              <a:cs typeface="Comic Sans MS"/>
              <a:sym typeface="Comic Sans MS"/>
            </a:endParaRPr>
          </a:p>
        </p:txBody>
      </p:sp>
      <p:sp>
        <p:nvSpPr>
          <p:cNvPr id="521" name="Google Shape;521;p59"/>
          <p:cNvSpPr txBox="1"/>
          <p:nvPr/>
        </p:nvSpPr>
        <p:spPr>
          <a:xfrm>
            <a:off x="5097075" y="3602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hair</a:t>
            </a:r>
            <a:endParaRPr sz="4000">
              <a:latin typeface="Comic Sans MS"/>
              <a:ea typeface="Comic Sans MS"/>
              <a:cs typeface="Comic Sans MS"/>
              <a:sym typeface="Comic Sans MS"/>
            </a:endParaRPr>
          </a:p>
        </p:txBody>
      </p:sp>
      <p:sp>
        <p:nvSpPr>
          <p:cNvPr id="522" name="Google Shape;522;p59"/>
          <p:cNvSpPr txBox="1"/>
          <p:nvPr/>
        </p:nvSpPr>
        <p:spPr>
          <a:xfrm>
            <a:off x="5097075" y="1567438"/>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t>
            </a:r>
            <a:endParaRPr sz="4800">
              <a:latin typeface="Comic Sans MS"/>
              <a:ea typeface="Comic Sans MS"/>
              <a:cs typeface="Comic Sans MS"/>
              <a:sym typeface="Comic Sans MS"/>
            </a:endParaRPr>
          </a:p>
        </p:txBody>
      </p:sp>
      <p:sp>
        <p:nvSpPr>
          <p:cNvPr id="523" name="Google Shape;523;p59"/>
          <p:cNvSpPr txBox="1"/>
          <p:nvPr/>
        </p:nvSpPr>
        <p:spPr>
          <a:xfrm>
            <a:off x="6306375" y="1567450"/>
            <a:ext cx="1329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/ai/</a:t>
            </a:r>
            <a:endParaRPr sz="4800">
              <a:latin typeface="Comic Sans MS"/>
              <a:ea typeface="Comic Sans MS"/>
              <a:cs typeface="Comic Sans MS"/>
              <a:sym typeface="Comic Sans MS"/>
            </a:endParaRPr>
          </a:p>
        </p:txBody>
      </p:sp>
      <p:sp>
        <p:nvSpPr>
          <p:cNvPr id="524" name="Google Shape;524;p59"/>
          <p:cNvSpPr txBox="1"/>
          <p:nvPr/>
        </p:nvSpPr>
        <p:spPr>
          <a:xfrm>
            <a:off x="7635375" y="1567450"/>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/r/</a:t>
            </a:r>
            <a:endParaRPr sz="4800">
              <a:latin typeface="Comic Sans MS"/>
              <a:ea typeface="Comic Sans MS"/>
              <a:cs typeface="Comic Sans MS"/>
              <a:sym typeface="Comic Sans MS"/>
            </a:endParaRPr>
          </a:p>
        </p:txBody>
      </p:sp>
      <p:pic>
        <p:nvPicPr>
          <p:cNvPr id="525" name="Google Shape;525;p59"/>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526" name="Google Shape;526;p59"/>
          <p:cNvSpPr txBox="1"/>
          <p:nvPr/>
        </p:nvSpPr>
        <p:spPr>
          <a:xfrm>
            <a:off x="181450" y="378537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your</a:t>
            </a:r>
            <a:endParaRPr sz="2400">
              <a:latin typeface="Comic Sans MS"/>
              <a:ea typeface="Comic Sans MS"/>
              <a:cs typeface="Comic Sans MS"/>
              <a:sym typeface="Comic Sans MS"/>
            </a:endParaRPr>
          </a:p>
        </p:txBody>
      </p:sp>
      <p:sp>
        <p:nvSpPr>
          <p:cNvPr id="527" name="Google Shape;527;p59"/>
          <p:cNvSpPr txBox="1"/>
          <p:nvPr/>
        </p:nvSpPr>
        <p:spPr>
          <a:xfrm>
            <a:off x="1487725" y="378537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/ue//r/</a:t>
            </a:r>
            <a:endParaRPr sz="2400">
              <a:latin typeface="Comic Sans MS"/>
              <a:ea typeface="Comic Sans MS"/>
              <a:cs typeface="Comic Sans MS"/>
              <a:sym typeface="Comic Sans MS"/>
            </a:endParaRPr>
          </a:p>
        </p:txBody>
      </p:sp>
      <p:sp>
        <p:nvSpPr>
          <p:cNvPr id="528" name="Google Shape;528;p59"/>
          <p:cNvSpPr txBox="1"/>
          <p:nvPr/>
        </p:nvSpPr>
        <p:spPr>
          <a:xfrm>
            <a:off x="1081930" y="378537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529" name="Google Shape;529;p59"/>
          <p:cNvPicPr preferRelativeResize="0"/>
          <p:nvPr/>
        </p:nvPicPr>
        <p:blipFill>
          <a:blip r:embed="rId5">
            <a:alphaModFix/>
          </a:blip>
          <a:stretch>
            <a:fillRect/>
          </a:stretch>
        </p:blipFill>
        <p:spPr>
          <a:xfrm>
            <a:off x="3625538" y="3434675"/>
            <a:ext cx="1197525" cy="794036"/>
          </a:xfrm>
          <a:prstGeom prst="rect">
            <a:avLst/>
          </a:prstGeom>
          <a:noFill/>
          <a:ln>
            <a:noFill/>
          </a:ln>
        </p:spPr>
      </p:pic>
      <p:pic>
        <p:nvPicPr>
          <p:cNvPr id="530" name="Google Shape;530;p59"/>
          <p:cNvPicPr preferRelativeResize="0"/>
          <p:nvPr/>
        </p:nvPicPr>
        <p:blipFill>
          <a:blip r:embed="rId6">
            <a:alphaModFix/>
          </a:blip>
          <a:stretch>
            <a:fillRect/>
          </a:stretch>
        </p:blipFill>
        <p:spPr>
          <a:xfrm>
            <a:off x="5644148" y="2774682"/>
            <a:ext cx="1374300" cy="1366369"/>
          </a:xfrm>
          <a:prstGeom prst="rect">
            <a:avLst/>
          </a:prstGeom>
          <a:noFill/>
          <a:ln>
            <a:noFill/>
          </a:ln>
        </p:spPr>
      </p:pic>
      <p:pic>
        <p:nvPicPr>
          <p:cNvPr id="531" name="Google Shape;531;p59"/>
          <p:cNvPicPr preferRelativeResize="0"/>
          <p:nvPr/>
        </p:nvPicPr>
        <p:blipFill>
          <a:blip r:embed="rId7">
            <a:alphaModFix/>
          </a:blip>
          <a:stretch>
            <a:fillRect/>
          </a:stretch>
        </p:blipFill>
        <p:spPr>
          <a:xfrm>
            <a:off x="5799067" y="2623100"/>
            <a:ext cx="1064445" cy="934527"/>
          </a:xfrm>
          <a:prstGeom prst="rect">
            <a:avLst/>
          </a:prstGeom>
          <a:noFill/>
          <a:ln>
            <a:noFill/>
          </a:ln>
        </p:spPr>
      </p:pic>
      <p:sp>
        <p:nvSpPr>
          <p:cNvPr id="532" name="Google Shape;532;p59"/>
          <p:cNvSpPr txBox="1"/>
          <p:nvPr/>
        </p:nvSpPr>
        <p:spPr>
          <a:xfrm>
            <a:off x="3351900" y="1567451"/>
            <a:ext cx="1536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/ue/ /r/</a:t>
            </a:r>
            <a:endParaRPr sz="2400">
              <a:latin typeface="Comic Sans MS"/>
              <a:ea typeface="Comic Sans MS"/>
              <a:cs typeface="Comic Sans MS"/>
              <a:sym typeface="Comic Sans MS"/>
            </a:endParaRPr>
          </a:p>
        </p:txBody>
      </p:sp>
      <p:pic>
        <p:nvPicPr>
          <p:cNvPr id="533" name="Google Shape;533;p59"/>
          <p:cNvPicPr preferRelativeResize="0"/>
          <p:nvPr/>
        </p:nvPicPr>
        <p:blipFill>
          <a:blip r:embed="rId8">
            <a:alphaModFix/>
          </a:blip>
          <a:stretch>
            <a:fillRect/>
          </a:stretch>
        </p:blipFill>
        <p:spPr>
          <a:xfrm>
            <a:off x="3562764" y="2653987"/>
            <a:ext cx="1115176" cy="872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1000"/>
                                        <p:tgtEl>
                                          <p:spTgt spid="5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0"/>
          <p:cNvSpPr/>
          <p:nvPr/>
        </p:nvSpPr>
        <p:spPr>
          <a:xfrm>
            <a:off x="270550" y="156775"/>
            <a:ext cx="8539200" cy="46887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0"/>
          <p:cNvSpPr txBox="1"/>
          <p:nvPr/>
        </p:nvSpPr>
        <p:spPr>
          <a:xfrm>
            <a:off x="756157" y="468456"/>
            <a:ext cx="15369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your</a:t>
            </a:r>
            <a:endParaRPr sz="4800">
              <a:latin typeface="Comic Sans MS"/>
              <a:ea typeface="Comic Sans MS"/>
              <a:cs typeface="Comic Sans MS"/>
              <a:sym typeface="Comic Sans MS"/>
            </a:endParaRPr>
          </a:p>
        </p:txBody>
      </p:sp>
      <p:sp>
        <p:nvSpPr>
          <p:cNvPr id="540" name="Google Shape;540;p60"/>
          <p:cNvSpPr txBox="1"/>
          <p:nvPr/>
        </p:nvSpPr>
        <p:spPr>
          <a:xfrm>
            <a:off x="2520148" y="468426"/>
            <a:ext cx="14814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hair</a:t>
            </a:r>
            <a:endParaRPr sz="4800">
              <a:latin typeface="Comic Sans MS"/>
              <a:ea typeface="Comic Sans MS"/>
              <a:cs typeface="Comic Sans MS"/>
              <a:sym typeface="Comic Sans MS"/>
            </a:endParaRPr>
          </a:p>
        </p:txBody>
      </p:sp>
      <p:pic>
        <p:nvPicPr>
          <p:cNvPr id="541" name="Google Shape;541;p60"/>
          <p:cNvPicPr preferRelativeResize="0"/>
          <p:nvPr/>
        </p:nvPicPr>
        <p:blipFill>
          <a:blip r:embed="rId3">
            <a:alphaModFix/>
          </a:blip>
          <a:stretch>
            <a:fillRect/>
          </a:stretch>
        </p:blipFill>
        <p:spPr>
          <a:xfrm>
            <a:off x="7946475" y="4003325"/>
            <a:ext cx="1197526" cy="1197526"/>
          </a:xfrm>
          <a:prstGeom prst="rect">
            <a:avLst/>
          </a:prstGeom>
          <a:noFill/>
          <a:ln>
            <a:noFill/>
          </a:ln>
        </p:spPr>
      </p:pic>
      <p:pic>
        <p:nvPicPr>
          <p:cNvPr id="542" name="Google Shape;542;p60"/>
          <p:cNvPicPr preferRelativeResize="0"/>
          <p:nvPr/>
        </p:nvPicPr>
        <p:blipFill>
          <a:blip r:embed="rId4">
            <a:alphaModFix/>
          </a:blip>
          <a:stretch>
            <a:fillRect/>
          </a:stretch>
        </p:blipFill>
        <p:spPr>
          <a:xfrm>
            <a:off x="1199082" y="3216525"/>
            <a:ext cx="1536936" cy="1126342"/>
          </a:xfrm>
          <a:prstGeom prst="rect">
            <a:avLst/>
          </a:prstGeom>
          <a:noFill/>
          <a:ln>
            <a:noFill/>
          </a:ln>
        </p:spPr>
      </p:pic>
      <p:pic>
        <p:nvPicPr>
          <p:cNvPr id="543" name="Google Shape;543;p60"/>
          <p:cNvPicPr preferRelativeResize="0"/>
          <p:nvPr/>
        </p:nvPicPr>
        <p:blipFill>
          <a:blip r:embed="rId5">
            <a:alphaModFix/>
          </a:blip>
          <a:stretch>
            <a:fillRect/>
          </a:stretch>
        </p:blipFill>
        <p:spPr>
          <a:xfrm>
            <a:off x="6051145" y="3283915"/>
            <a:ext cx="1358091" cy="1380091"/>
          </a:xfrm>
          <a:prstGeom prst="rect">
            <a:avLst/>
          </a:prstGeom>
          <a:noFill/>
          <a:ln>
            <a:noFill/>
          </a:ln>
        </p:spPr>
      </p:pic>
      <p:pic>
        <p:nvPicPr>
          <p:cNvPr id="544" name="Google Shape;544;p60"/>
          <p:cNvPicPr preferRelativeResize="0"/>
          <p:nvPr/>
        </p:nvPicPr>
        <p:blipFill>
          <a:blip r:embed="rId6">
            <a:alphaModFix/>
          </a:blip>
          <a:stretch>
            <a:fillRect/>
          </a:stretch>
        </p:blipFill>
        <p:spPr>
          <a:xfrm>
            <a:off x="6206867" y="3125707"/>
            <a:ext cx="1046631" cy="943919"/>
          </a:xfrm>
          <a:prstGeom prst="rect">
            <a:avLst/>
          </a:prstGeom>
          <a:noFill/>
          <a:ln>
            <a:noFill/>
          </a:ln>
        </p:spPr>
      </p:pic>
      <p:sp>
        <p:nvSpPr>
          <p:cNvPr id="545" name="Google Shape;545;p60"/>
          <p:cNvSpPr txBox="1"/>
          <p:nvPr/>
        </p:nvSpPr>
        <p:spPr>
          <a:xfrm>
            <a:off x="4756880" y="468456"/>
            <a:ext cx="12909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546" name="Google Shape;546;p60"/>
          <p:cNvSpPr txBox="1"/>
          <p:nvPr/>
        </p:nvSpPr>
        <p:spPr>
          <a:xfrm>
            <a:off x="6206870" y="468456"/>
            <a:ext cx="23913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black</a:t>
            </a:r>
            <a:endParaRPr sz="4800">
              <a:latin typeface="Comic Sans MS"/>
              <a:ea typeface="Comic Sans MS"/>
              <a:cs typeface="Comic Sans MS"/>
              <a:sym typeface="Comic Sans MS"/>
            </a:endParaRPr>
          </a:p>
        </p:txBody>
      </p:sp>
      <p:sp>
        <p:nvSpPr>
          <p:cNvPr id="547" name="Google Shape;547;p60"/>
          <p:cNvSpPr txBox="1"/>
          <p:nvPr/>
        </p:nvSpPr>
        <p:spPr>
          <a:xfrm>
            <a:off x="756158" y="1814415"/>
            <a:ext cx="15369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/ue/ /r/</a:t>
            </a:r>
            <a:endParaRPr sz="2400">
              <a:latin typeface="Comic Sans MS"/>
              <a:ea typeface="Comic Sans MS"/>
              <a:cs typeface="Comic Sans MS"/>
              <a:sym typeface="Comic Sans MS"/>
            </a:endParaRPr>
          </a:p>
        </p:txBody>
      </p:sp>
      <p:sp>
        <p:nvSpPr>
          <p:cNvPr id="548" name="Google Shape;548;p60"/>
          <p:cNvSpPr txBox="1"/>
          <p:nvPr/>
        </p:nvSpPr>
        <p:spPr>
          <a:xfrm>
            <a:off x="4756892" y="1838971"/>
            <a:ext cx="12909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 /z/</a:t>
            </a:r>
            <a:endParaRPr sz="2400">
              <a:latin typeface="Comic Sans MS"/>
              <a:ea typeface="Comic Sans MS"/>
              <a:cs typeface="Comic Sans MS"/>
              <a:sym typeface="Comic Sans MS"/>
            </a:endParaRPr>
          </a:p>
        </p:txBody>
      </p:sp>
      <p:sp>
        <p:nvSpPr>
          <p:cNvPr id="549" name="Google Shape;549;p60"/>
          <p:cNvSpPr txBox="1"/>
          <p:nvPr/>
        </p:nvSpPr>
        <p:spPr>
          <a:xfrm>
            <a:off x="2492338" y="1814415"/>
            <a:ext cx="20652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 /ai/ /r/</a:t>
            </a:r>
            <a:endParaRPr sz="2400">
              <a:latin typeface="Comic Sans MS"/>
              <a:ea typeface="Comic Sans MS"/>
              <a:cs typeface="Comic Sans MS"/>
              <a:sym typeface="Comic Sans MS"/>
            </a:endParaRPr>
          </a:p>
        </p:txBody>
      </p:sp>
      <p:sp>
        <p:nvSpPr>
          <p:cNvPr id="550" name="Google Shape;550;p60"/>
          <p:cNvSpPr txBox="1"/>
          <p:nvPr/>
        </p:nvSpPr>
        <p:spPr>
          <a:xfrm>
            <a:off x="6206870" y="1838971"/>
            <a:ext cx="25053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/b/ /l/ /a/ /k/</a:t>
            </a:r>
            <a:endParaRPr sz="2400">
              <a:latin typeface="Comic Sans MS"/>
              <a:ea typeface="Comic Sans MS"/>
              <a:cs typeface="Comic Sans MS"/>
              <a:sym typeface="Comic Sans MS"/>
            </a:endParaRPr>
          </a:p>
        </p:txBody>
      </p:sp>
      <p:pic>
        <p:nvPicPr>
          <p:cNvPr id="551" name="Google Shape;551;p60"/>
          <p:cNvPicPr preferRelativeResize="0"/>
          <p:nvPr/>
        </p:nvPicPr>
        <p:blipFill>
          <a:blip r:embed="rId7">
            <a:alphaModFix/>
          </a:blip>
          <a:stretch>
            <a:fillRect/>
          </a:stretch>
        </p:blipFill>
        <p:spPr>
          <a:xfrm>
            <a:off x="756149" y="3363175"/>
            <a:ext cx="1064424" cy="833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44"/>
                                        </p:tgtEl>
                                        <p:attrNameLst>
                                          <p:attrName>style.visibility</p:attrName>
                                        </p:attrNameLst>
                                      </p:cBhvr>
                                      <p:to>
                                        <p:strVal val="visible"/>
                                      </p:to>
                                    </p:set>
                                    <p:anim calcmode="lin" valueType="num">
                                      <p:cBhvr additive="base">
                                        <p:cTn dur="1000"/>
                                        <p:tgtEl>
                                          <p:spTgt spid="5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1"/>
          <p:cNvSpPr/>
          <p:nvPr/>
        </p:nvSpPr>
        <p:spPr>
          <a:xfrm>
            <a:off x="168150" y="227400"/>
            <a:ext cx="8807700" cy="46887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1"/>
          <p:cNvSpPr txBox="1"/>
          <p:nvPr/>
        </p:nvSpPr>
        <p:spPr>
          <a:xfrm>
            <a:off x="756157" y="468456"/>
            <a:ext cx="15369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your</a:t>
            </a:r>
            <a:endParaRPr sz="4800">
              <a:latin typeface="Comic Sans MS"/>
              <a:ea typeface="Comic Sans MS"/>
              <a:cs typeface="Comic Sans MS"/>
              <a:sym typeface="Comic Sans MS"/>
            </a:endParaRPr>
          </a:p>
        </p:txBody>
      </p:sp>
      <p:sp>
        <p:nvSpPr>
          <p:cNvPr id="558" name="Google Shape;558;p61"/>
          <p:cNvSpPr txBox="1"/>
          <p:nvPr/>
        </p:nvSpPr>
        <p:spPr>
          <a:xfrm>
            <a:off x="2520148" y="468426"/>
            <a:ext cx="14814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hair</a:t>
            </a:r>
            <a:endParaRPr sz="4800">
              <a:latin typeface="Comic Sans MS"/>
              <a:ea typeface="Comic Sans MS"/>
              <a:cs typeface="Comic Sans MS"/>
              <a:sym typeface="Comic Sans MS"/>
            </a:endParaRPr>
          </a:p>
        </p:txBody>
      </p:sp>
      <p:pic>
        <p:nvPicPr>
          <p:cNvPr id="559" name="Google Shape;559;p61"/>
          <p:cNvPicPr preferRelativeResize="0"/>
          <p:nvPr/>
        </p:nvPicPr>
        <p:blipFill>
          <a:blip r:embed="rId3">
            <a:alphaModFix/>
          </a:blip>
          <a:stretch>
            <a:fillRect/>
          </a:stretch>
        </p:blipFill>
        <p:spPr>
          <a:xfrm>
            <a:off x="7946475" y="4003325"/>
            <a:ext cx="1197526" cy="1197526"/>
          </a:xfrm>
          <a:prstGeom prst="rect">
            <a:avLst/>
          </a:prstGeom>
          <a:noFill/>
          <a:ln>
            <a:noFill/>
          </a:ln>
        </p:spPr>
      </p:pic>
      <p:pic>
        <p:nvPicPr>
          <p:cNvPr id="560" name="Google Shape;560;p61"/>
          <p:cNvPicPr preferRelativeResize="0"/>
          <p:nvPr/>
        </p:nvPicPr>
        <p:blipFill>
          <a:blip r:embed="rId4">
            <a:alphaModFix/>
          </a:blip>
          <a:stretch>
            <a:fillRect/>
          </a:stretch>
        </p:blipFill>
        <p:spPr>
          <a:xfrm>
            <a:off x="1199082" y="3216525"/>
            <a:ext cx="1536936" cy="1126342"/>
          </a:xfrm>
          <a:prstGeom prst="rect">
            <a:avLst/>
          </a:prstGeom>
          <a:noFill/>
          <a:ln>
            <a:noFill/>
          </a:ln>
        </p:spPr>
      </p:pic>
      <p:pic>
        <p:nvPicPr>
          <p:cNvPr id="561" name="Google Shape;561;p61"/>
          <p:cNvPicPr preferRelativeResize="0"/>
          <p:nvPr/>
        </p:nvPicPr>
        <p:blipFill>
          <a:blip r:embed="rId5">
            <a:alphaModFix/>
          </a:blip>
          <a:stretch>
            <a:fillRect/>
          </a:stretch>
        </p:blipFill>
        <p:spPr>
          <a:xfrm>
            <a:off x="6051145" y="3283915"/>
            <a:ext cx="1358091" cy="1380091"/>
          </a:xfrm>
          <a:prstGeom prst="rect">
            <a:avLst/>
          </a:prstGeom>
          <a:noFill/>
          <a:ln>
            <a:noFill/>
          </a:ln>
        </p:spPr>
      </p:pic>
      <p:sp>
        <p:nvSpPr>
          <p:cNvPr id="562" name="Google Shape;562;p61"/>
          <p:cNvSpPr txBox="1"/>
          <p:nvPr/>
        </p:nvSpPr>
        <p:spPr>
          <a:xfrm>
            <a:off x="4756880" y="468456"/>
            <a:ext cx="12909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563" name="Google Shape;563;p61"/>
          <p:cNvSpPr txBox="1"/>
          <p:nvPr/>
        </p:nvSpPr>
        <p:spPr>
          <a:xfrm>
            <a:off x="6206870" y="468456"/>
            <a:ext cx="23913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brown</a:t>
            </a:r>
            <a:endParaRPr sz="4800">
              <a:latin typeface="Comic Sans MS"/>
              <a:ea typeface="Comic Sans MS"/>
              <a:cs typeface="Comic Sans MS"/>
              <a:sym typeface="Comic Sans MS"/>
            </a:endParaRPr>
          </a:p>
        </p:txBody>
      </p:sp>
      <p:sp>
        <p:nvSpPr>
          <p:cNvPr id="564" name="Google Shape;564;p61"/>
          <p:cNvSpPr txBox="1"/>
          <p:nvPr/>
        </p:nvSpPr>
        <p:spPr>
          <a:xfrm>
            <a:off x="756158" y="1814415"/>
            <a:ext cx="15369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/ue/ /r/</a:t>
            </a:r>
            <a:endParaRPr sz="2400">
              <a:latin typeface="Comic Sans MS"/>
              <a:ea typeface="Comic Sans MS"/>
              <a:cs typeface="Comic Sans MS"/>
              <a:sym typeface="Comic Sans MS"/>
            </a:endParaRPr>
          </a:p>
        </p:txBody>
      </p:sp>
      <p:sp>
        <p:nvSpPr>
          <p:cNvPr id="565" name="Google Shape;565;p61"/>
          <p:cNvSpPr txBox="1"/>
          <p:nvPr/>
        </p:nvSpPr>
        <p:spPr>
          <a:xfrm>
            <a:off x="4756892" y="1838971"/>
            <a:ext cx="12909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 /z/</a:t>
            </a:r>
            <a:endParaRPr sz="2400">
              <a:latin typeface="Comic Sans MS"/>
              <a:ea typeface="Comic Sans MS"/>
              <a:cs typeface="Comic Sans MS"/>
              <a:sym typeface="Comic Sans MS"/>
            </a:endParaRPr>
          </a:p>
        </p:txBody>
      </p:sp>
      <p:sp>
        <p:nvSpPr>
          <p:cNvPr id="566" name="Google Shape;566;p61"/>
          <p:cNvSpPr txBox="1"/>
          <p:nvPr/>
        </p:nvSpPr>
        <p:spPr>
          <a:xfrm>
            <a:off x="2492338" y="1814415"/>
            <a:ext cx="20652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 /ai/ /r/</a:t>
            </a:r>
            <a:endParaRPr sz="2400">
              <a:latin typeface="Comic Sans MS"/>
              <a:ea typeface="Comic Sans MS"/>
              <a:cs typeface="Comic Sans MS"/>
              <a:sym typeface="Comic Sans MS"/>
            </a:endParaRPr>
          </a:p>
        </p:txBody>
      </p:sp>
      <p:sp>
        <p:nvSpPr>
          <p:cNvPr id="567" name="Google Shape;567;p61"/>
          <p:cNvSpPr txBox="1"/>
          <p:nvPr/>
        </p:nvSpPr>
        <p:spPr>
          <a:xfrm>
            <a:off x="6206875" y="1838975"/>
            <a:ext cx="26109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/b/ /r/ /ou/ /n/</a:t>
            </a:r>
            <a:endParaRPr sz="2400">
              <a:latin typeface="Comic Sans MS"/>
              <a:ea typeface="Comic Sans MS"/>
              <a:cs typeface="Comic Sans MS"/>
              <a:sym typeface="Comic Sans MS"/>
            </a:endParaRPr>
          </a:p>
        </p:txBody>
      </p:sp>
      <p:pic>
        <p:nvPicPr>
          <p:cNvPr id="568" name="Google Shape;568;p61"/>
          <p:cNvPicPr preferRelativeResize="0"/>
          <p:nvPr/>
        </p:nvPicPr>
        <p:blipFill>
          <a:blip r:embed="rId6">
            <a:alphaModFix/>
          </a:blip>
          <a:stretch>
            <a:fillRect/>
          </a:stretch>
        </p:blipFill>
        <p:spPr>
          <a:xfrm>
            <a:off x="756149" y="3363175"/>
            <a:ext cx="1064424" cy="833054"/>
          </a:xfrm>
          <a:prstGeom prst="rect">
            <a:avLst/>
          </a:prstGeom>
          <a:noFill/>
          <a:ln>
            <a:noFill/>
          </a:ln>
        </p:spPr>
      </p:pic>
      <p:pic>
        <p:nvPicPr>
          <p:cNvPr id="569" name="Google Shape;569;p61"/>
          <p:cNvPicPr preferRelativeResize="0"/>
          <p:nvPr/>
        </p:nvPicPr>
        <p:blipFill>
          <a:blip r:embed="rId7">
            <a:alphaModFix/>
          </a:blip>
          <a:stretch>
            <a:fillRect/>
          </a:stretch>
        </p:blipFill>
        <p:spPr>
          <a:xfrm>
            <a:off x="6142650" y="3190000"/>
            <a:ext cx="1175074" cy="634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1000"/>
                                        <p:tgtEl>
                                          <p:spTgt spid="5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2"/>
          <p:cNvSpPr/>
          <p:nvPr/>
        </p:nvSpPr>
        <p:spPr>
          <a:xfrm>
            <a:off x="270550" y="156775"/>
            <a:ext cx="8539200" cy="46887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2"/>
          <p:cNvSpPr txBox="1"/>
          <p:nvPr/>
        </p:nvSpPr>
        <p:spPr>
          <a:xfrm>
            <a:off x="756157" y="468456"/>
            <a:ext cx="15369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your</a:t>
            </a:r>
            <a:endParaRPr sz="4800">
              <a:latin typeface="Comic Sans MS"/>
              <a:ea typeface="Comic Sans MS"/>
              <a:cs typeface="Comic Sans MS"/>
              <a:sym typeface="Comic Sans MS"/>
            </a:endParaRPr>
          </a:p>
        </p:txBody>
      </p:sp>
      <p:sp>
        <p:nvSpPr>
          <p:cNvPr id="576" name="Google Shape;576;p62"/>
          <p:cNvSpPr txBox="1"/>
          <p:nvPr/>
        </p:nvSpPr>
        <p:spPr>
          <a:xfrm>
            <a:off x="2520148" y="468426"/>
            <a:ext cx="14814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hair</a:t>
            </a:r>
            <a:endParaRPr sz="4800">
              <a:latin typeface="Comic Sans MS"/>
              <a:ea typeface="Comic Sans MS"/>
              <a:cs typeface="Comic Sans MS"/>
              <a:sym typeface="Comic Sans MS"/>
            </a:endParaRPr>
          </a:p>
        </p:txBody>
      </p:sp>
      <p:pic>
        <p:nvPicPr>
          <p:cNvPr id="577" name="Google Shape;577;p62"/>
          <p:cNvPicPr preferRelativeResize="0"/>
          <p:nvPr/>
        </p:nvPicPr>
        <p:blipFill>
          <a:blip r:embed="rId3">
            <a:alphaModFix/>
          </a:blip>
          <a:stretch>
            <a:fillRect/>
          </a:stretch>
        </p:blipFill>
        <p:spPr>
          <a:xfrm>
            <a:off x="7946475" y="4003325"/>
            <a:ext cx="1197526" cy="1197526"/>
          </a:xfrm>
          <a:prstGeom prst="rect">
            <a:avLst/>
          </a:prstGeom>
          <a:noFill/>
          <a:ln>
            <a:noFill/>
          </a:ln>
        </p:spPr>
      </p:pic>
      <p:pic>
        <p:nvPicPr>
          <p:cNvPr id="578" name="Google Shape;578;p62"/>
          <p:cNvPicPr preferRelativeResize="0"/>
          <p:nvPr/>
        </p:nvPicPr>
        <p:blipFill>
          <a:blip r:embed="rId4">
            <a:alphaModFix/>
          </a:blip>
          <a:stretch>
            <a:fillRect/>
          </a:stretch>
        </p:blipFill>
        <p:spPr>
          <a:xfrm>
            <a:off x="1199082" y="3216525"/>
            <a:ext cx="1536936" cy="1126342"/>
          </a:xfrm>
          <a:prstGeom prst="rect">
            <a:avLst/>
          </a:prstGeom>
          <a:noFill/>
          <a:ln>
            <a:noFill/>
          </a:ln>
        </p:spPr>
      </p:pic>
      <p:pic>
        <p:nvPicPr>
          <p:cNvPr id="579" name="Google Shape;579;p62"/>
          <p:cNvPicPr preferRelativeResize="0"/>
          <p:nvPr/>
        </p:nvPicPr>
        <p:blipFill>
          <a:blip r:embed="rId5">
            <a:alphaModFix/>
          </a:blip>
          <a:stretch>
            <a:fillRect/>
          </a:stretch>
        </p:blipFill>
        <p:spPr>
          <a:xfrm>
            <a:off x="6051145" y="3283915"/>
            <a:ext cx="1358091" cy="1380091"/>
          </a:xfrm>
          <a:prstGeom prst="rect">
            <a:avLst/>
          </a:prstGeom>
          <a:noFill/>
          <a:ln>
            <a:noFill/>
          </a:ln>
        </p:spPr>
      </p:pic>
      <p:sp>
        <p:nvSpPr>
          <p:cNvPr id="580" name="Google Shape;580;p62"/>
          <p:cNvSpPr txBox="1"/>
          <p:nvPr/>
        </p:nvSpPr>
        <p:spPr>
          <a:xfrm>
            <a:off x="4756880" y="468456"/>
            <a:ext cx="12909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is</a:t>
            </a:r>
            <a:endParaRPr sz="4800">
              <a:latin typeface="Comic Sans MS"/>
              <a:ea typeface="Comic Sans MS"/>
              <a:cs typeface="Comic Sans MS"/>
              <a:sym typeface="Comic Sans MS"/>
            </a:endParaRPr>
          </a:p>
        </p:txBody>
      </p:sp>
      <p:sp>
        <p:nvSpPr>
          <p:cNvPr id="581" name="Google Shape;581;p62"/>
          <p:cNvSpPr txBox="1"/>
          <p:nvPr/>
        </p:nvSpPr>
        <p:spPr>
          <a:xfrm>
            <a:off x="6206870" y="468456"/>
            <a:ext cx="2391300" cy="114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fair</a:t>
            </a:r>
            <a:endParaRPr sz="4800">
              <a:latin typeface="Comic Sans MS"/>
              <a:ea typeface="Comic Sans MS"/>
              <a:cs typeface="Comic Sans MS"/>
              <a:sym typeface="Comic Sans MS"/>
            </a:endParaRPr>
          </a:p>
        </p:txBody>
      </p:sp>
      <p:sp>
        <p:nvSpPr>
          <p:cNvPr id="582" name="Google Shape;582;p62"/>
          <p:cNvSpPr txBox="1"/>
          <p:nvPr/>
        </p:nvSpPr>
        <p:spPr>
          <a:xfrm>
            <a:off x="756158" y="1814415"/>
            <a:ext cx="15369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/ue/ /r/</a:t>
            </a:r>
            <a:endParaRPr sz="2400">
              <a:latin typeface="Comic Sans MS"/>
              <a:ea typeface="Comic Sans MS"/>
              <a:cs typeface="Comic Sans MS"/>
              <a:sym typeface="Comic Sans MS"/>
            </a:endParaRPr>
          </a:p>
        </p:txBody>
      </p:sp>
      <p:sp>
        <p:nvSpPr>
          <p:cNvPr id="583" name="Google Shape;583;p62"/>
          <p:cNvSpPr txBox="1"/>
          <p:nvPr/>
        </p:nvSpPr>
        <p:spPr>
          <a:xfrm>
            <a:off x="4756892" y="1838971"/>
            <a:ext cx="12909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 /z/</a:t>
            </a:r>
            <a:endParaRPr sz="2400">
              <a:latin typeface="Comic Sans MS"/>
              <a:ea typeface="Comic Sans MS"/>
              <a:cs typeface="Comic Sans MS"/>
              <a:sym typeface="Comic Sans MS"/>
            </a:endParaRPr>
          </a:p>
        </p:txBody>
      </p:sp>
      <p:sp>
        <p:nvSpPr>
          <p:cNvPr id="584" name="Google Shape;584;p62"/>
          <p:cNvSpPr txBox="1"/>
          <p:nvPr/>
        </p:nvSpPr>
        <p:spPr>
          <a:xfrm>
            <a:off x="2492338" y="1814415"/>
            <a:ext cx="20652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 /ai/ /r/</a:t>
            </a:r>
            <a:endParaRPr sz="2400">
              <a:latin typeface="Comic Sans MS"/>
              <a:ea typeface="Comic Sans MS"/>
              <a:cs typeface="Comic Sans MS"/>
              <a:sym typeface="Comic Sans MS"/>
            </a:endParaRPr>
          </a:p>
        </p:txBody>
      </p:sp>
      <p:sp>
        <p:nvSpPr>
          <p:cNvPr id="585" name="Google Shape;585;p62"/>
          <p:cNvSpPr txBox="1"/>
          <p:nvPr/>
        </p:nvSpPr>
        <p:spPr>
          <a:xfrm>
            <a:off x="6206870" y="1838971"/>
            <a:ext cx="2505300" cy="112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/f/ /ai/ /r/</a:t>
            </a:r>
            <a:endParaRPr sz="2400">
              <a:latin typeface="Comic Sans MS"/>
              <a:ea typeface="Comic Sans MS"/>
              <a:cs typeface="Comic Sans MS"/>
              <a:sym typeface="Comic Sans MS"/>
            </a:endParaRPr>
          </a:p>
        </p:txBody>
      </p:sp>
      <p:pic>
        <p:nvPicPr>
          <p:cNvPr id="586" name="Google Shape;586;p62"/>
          <p:cNvPicPr preferRelativeResize="0"/>
          <p:nvPr/>
        </p:nvPicPr>
        <p:blipFill>
          <a:blip r:embed="rId6">
            <a:alphaModFix/>
          </a:blip>
          <a:stretch>
            <a:fillRect/>
          </a:stretch>
        </p:blipFill>
        <p:spPr>
          <a:xfrm>
            <a:off x="756149" y="3363175"/>
            <a:ext cx="1064424" cy="833054"/>
          </a:xfrm>
          <a:prstGeom prst="rect">
            <a:avLst/>
          </a:prstGeom>
          <a:noFill/>
          <a:ln>
            <a:noFill/>
          </a:ln>
        </p:spPr>
      </p:pic>
      <p:pic>
        <p:nvPicPr>
          <p:cNvPr id="587" name="Google Shape;587;p62"/>
          <p:cNvPicPr preferRelativeResize="0"/>
          <p:nvPr/>
        </p:nvPicPr>
        <p:blipFill>
          <a:blip r:embed="rId7">
            <a:alphaModFix/>
          </a:blip>
          <a:stretch>
            <a:fillRect/>
          </a:stretch>
        </p:blipFill>
        <p:spPr>
          <a:xfrm>
            <a:off x="6131424" y="2941226"/>
            <a:ext cx="1197524" cy="10993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1000"/>
                                        <p:tgtEl>
                                          <p:spTgt spid="58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63"/>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593" name="Google Shape;593;p63"/>
          <p:cNvSpPr txBox="1"/>
          <p:nvPr/>
        </p:nvSpPr>
        <p:spPr>
          <a:xfrm>
            <a:off x="3584625" y="1702050"/>
            <a:ext cx="19161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5400">
                <a:latin typeface="Comic Sans MS"/>
                <a:ea typeface="Comic Sans MS"/>
                <a:cs typeface="Comic Sans MS"/>
                <a:sym typeface="Comic Sans MS"/>
              </a:rPr>
              <a:t>come</a:t>
            </a:r>
            <a:endParaRPr sz="5400">
              <a:latin typeface="Comic Sans MS"/>
              <a:ea typeface="Comic Sans MS"/>
              <a:cs typeface="Comic Sans MS"/>
              <a:sym typeface="Comic Sans MS"/>
            </a:endParaRPr>
          </a:p>
        </p:txBody>
      </p:sp>
      <p:pic>
        <p:nvPicPr>
          <p:cNvPr id="594" name="Google Shape;594;p63"/>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4"/>
          <p:cNvSpPr/>
          <p:nvPr/>
        </p:nvSpPr>
        <p:spPr>
          <a:xfrm>
            <a:off x="3284475" y="256225"/>
            <a:ext cx="5587500" cy="42255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64"/>
          <p:cNvPicPr preferRelativeResize="0"/>
          <p:nvPr/>
        </p:nvPicPr>
        <p:blipFill>
          <a:blip r:embed="rId3">
            <a:alphaModFix/>
          </a:blip>
          <a:stretch>
            <a:fillRect/>
          </a:stretch>
        </p:blipFill>
        <p:spPr>
          <a:xfrm>
            <a:off x="0" y="0"/>
            <a:ext cx="2912275" cy="2933700"/>
          </a:xfrm>
          <a:prstGeom prst="rect">
            <a:avLst/>
          </a:prstGeom>
          <a:noFill/>
          <a:ln>
            <a:noFill/>
          </a:ln>
        </p:spPr>
      </p:pic>
      <p:sp>
        <p:nvSpPr>
          <p:cNvPr id="601" name="Google Shape;601;p64"/>
          <p:cNvSpPr txBox="1"/>
          <p:nvPr/>
        </p:nvSpPr>
        <p:spPr>
          <a:xfrm>
            <a:off x="668150" y="885925"/>
            <a:ext cx="14610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come</a:t>
            </a:r>
            <a:endParaRPr sz="4000">
              <a:latin typeface="Comic Sans MS"/>
              <a:ea typeface="Comic Sans MS"/>
              <a:cs typeface="Comic Sans MS"/>
              <a:sym typeface="Comic Sans MS"/>
            </a:endParaRPr>
          </a:p>
        </p:txBody>
      </p:sp>
      <p:sp>
        <p:nvSpPr>
          <p:cNvPr id="602" name="Google Shape;602;p64"/>
          <p:cNvSpPr txBox="1"/>
          <p:nvPr/>
        </p:nvSpPr>
        <p:spPr>
          <a:xfrm>
            <a:off x="3399625" y="679825"/>
            <a:ext cx="17028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come</a:t>
            </a:r>
            <a:endParaRPr sz="4800">
              <a:latin typeface="Comic Sans MS"/>
              <a:ea typeface="Comic Sans MS"/>
              <a:cs typeface="Comic Sans MS"/>
              <a:sym typeface="Comic Sans MS"/>
            </a:endParaRPr>
          </a:p>
        </p:txBody>
      </p:sp>
      <p:sp>
        <p:nvSpPr>
          <p:cNvPr id="603" name="Google Shape;603;p64"/>
          <p:cNvSpPr txBox="1"/>
          <p:nvPr/>
        </p:nvSpPr>
        <p:spPr>
          <a:xfrm>
            <a:off x="5848125" y="679825"/>
            <a:ext cx="28800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/k/ /u/ /m/</a:t>
            </a:r>
            <a:endParaRPr sz="3600">
              <a:latin typeface="Comic Sans MS"/>
              <a:ea typeface="Comic Sans MS"/>
              <a:cs typeface="Comic Sans MS"/>
              <a:sym typeface="Comic Sans MS"/>
            </a:endParaRPr>
          </a:p>
        </p:txBody>
      </p:sp>
      <p:sp>
        <p:nvSpPr>
          <p:cNvPr id="604" name="Google Shape;604;p64"/>
          <p:cNvSpPr txBox="1"/>
          <p:nvPr/>
        </p:nvSpPr>
        <p:spPr>
          <a:xfrm>
            <a:off x="5102625" y="679825"/>
            <a:ext cx="7455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605" name="Google Shape;605;p64"/>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606" name="Google Shape;606;p64"/>
          <p:cNvPicPr preferRelativeResize="0"/>
          <p:nvPr/>
        </p:nvPicPr>
        <p:blipFill>
          <a:blip r:embed="rId5">
            <a:alphaModFix/>
          </a:blip>
          <a:stretch>
            <a:fillRect/>
          </a:stretch>
        </p:blipFill>
        <p:spPr>
          <a:xfrm>
            <a:off x="4506559" y="2423726"/>
            <a:ext cx="3143342" cy="176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2"/>
                                        </p:tgtEl>
                                        <p:attrNameLst>
                                          <p:attrName>style.visibility</p:attrName>
                                        </p:attrNameLst>
                                      </p:cBhvr>
                                      <p:to>
                                        <p:strVal val="visible"/>
                                      </p:to>
                                    </p:set>
                                    <p:anim calcmode="lin" valueType="num">
                                      <p:cBhvr additive="base">
                                        <p:cTn dur="1000"/>
                                        <p:tgtEl>
                                          <p:spTgt spid="6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1000"/>
                                        <p:tgtEl>
                                          <p:spTgt spid="6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1000"/>
                                        <p:tgtEl>
                                          <p:spTgt spid="6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5"/>
          <p:cNvSpPr/>
          <p:nvPr/>
        </p:nvSpPr>
        <p:spPr>
          <a:xfrm>
            <a:off x="69175" y="3434675"/>
            <a:ext cx="3336300" cy="16635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612" name="Google Shape;612;p65"/>
          <p:cNvPicPr preferRelativeResize="0"/>
          <p:nvPr/>
        </p:nvPicPr>
        <p:blipFill>
          <a:blip r:embed="rId3">
            <a:alphaModFix/>
          </a:blip>
          <a:stretch>
            <a:fillRect/>
          </a:stretch>
        </p:blipFill>
        <p:spPr>
          <a:xfrm>
            <a:off x="0" y="0"/>
            <a:ext cx="2999625" cy="3145900"/>
          </a:xfrm>
          <a:prstGeom prst="rect">
            <a:avLst/>
          </a:prstGeom>
          <a:noFill/>
          <a:ln>
            <a:noFill/>
          </a:ln>
        </p:spPr>
      </p:pic>
      <p:sp>
        <p:nvSpPr>
          <p:cNvPr id="613" name="Google Shape;613;p65"/>
          <p:cNvSpPr txBox="1"/>
          <p:nvPr/>
        </p:nvSpPr>
        <p:spPr>
          <a:xfrm>
            <a:off x="718425" y="886750"/>
            <a:ext cx="1503900" cy="13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come</a:t>
            </a:r>
            <a:endParaRPr sz="4000">
              <a:latin typeface="Comic Sans MS"/>
              <a:ea typeface="Comic Sans MS"/>
              <a:cs typeface="Comic Sans MS"/>
              <a:sym typeface="Comic Sans MS"/>
            </a:endParaRPr>
          </a:p>
        </p:txBody>
      </p:sp>
      <p:sp>
        <p:nvSpPr>
          <p:cNvPr id="614" name="Google Shape;614;p65"/>
          <p:cNvSpPr/>
          <p:nvPr/>
        </p:nvSpPr>
        <p:spPr>
          <a:xfrm>
            <a:off x="3472575" y="124200"/>
            <a:ext cx="5580600" cy="47511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5"/>
          <p:cNvSpPr txBox="1"/>
          <p:nvPr/>
        </p:nvSpPr>
        <p:spPr>
          <a:xfrm>
            <a:off x="4140250" y="360225"/>
            <a:ext cx="1503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come</a:t>
            </a:r>
            <a:endParaRPr sz="4000">
              <a:latin typeface="Comic Sans MS"/>
              <a:ea typeface="Comic Sans MS"/>
              <a:cs typeface="Comic Sans MS"/>
              <a:sym typeface="Comic Sans MS"/>
            </a:endParaRPr>
          </a:p>
        </p:txBody>
      </p:sp>
      <p:sp>
        <p:nvSpPr>
          <p:cNvPr id="616" name="Google Shape;616;p65"/>
          <p:cNvSpPr txBox="1"/>
          <p:nvPr/>
        </p:nvSpPr>
        <p:spPr>
          <a:xfrm>
            <a:off x="5690975" y="3602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here</a:t>
            </a:r>
            <a:endParaRPr sz="4000">
              <a:latin typeface="Comic Sans MS"/>
              <a:ea typeface="Comic Sans MS"/>
              <a:cs typeface="Comic Sans MS"/>
              <a:sym typeface="Comic Sans MS"/>
            </a:endParaRPr>
          </a:p>
        </p:txBody>
      </p:sp>
      <p:sp>
        <p:nvSpPr>
          <p:cNvPr id="617" name="Google Shape;617;p65"/>
          <p:cNvSpPr txBox="1"/>
          <p:nvPr/>
        </p:nvSpPr>
        <p:spPr>
          <a:xfrm>
            <a:off x="5690975" y="1567438"/>
            <a:ext cx="747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a:t>
            </a:r>
            <a:endParaRPr sz="2400">
              <a:latin typeface="Comic Sans MS"/>
              <a:ea typeface="Comic Sans MS"/>
              <a:cs typeface="Comic Sans MS"/>
              <a:sym typeface="Comic Sans MS"/>
            </a:endParaRPr>
          </a:p>
        </p:txBody>
      </p:sp>
      <p:sp>
        <p:nvSpPr>
          <p:cNvPr id="618" name="Google Shape;618;p65"/>
          <p:cNvSpPr txBox="1"/>
          <p:nvPr/>
        </p:nvSpPr>
        <p:spPr>
          <a:xfrm>
            <a:off x="6362200" y="1567450"/>
            <a:ext cx="855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/ee/</a:t>
            </a:r>
            <a:endParaRPr sz="2400">
              <a:latin typeface="Comic Sans MS"/>
              <a:ea typeface="Comic Sans MS"/>
              <a:cs typeface="Comic Sans MS"/>
              <a:sym typeface="Comic Sans MS"/>
            </a:endParaRPr>
          </a:p>
        </p:txBody>
      </p:sp>
      <p:sp>
        <p:nvSpPr>
          <p:cNvPr id="619" name="Google Shape;619;p65"/>
          <p:cNvSpPr txBox="1"/>
          <p:nvPr/>
        </p:nvSpPr>
        <p:spPr>
          <a:xfrm>
            <a:off x="7158968" y="1567450"/>
            <a:ext cx="747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/r/</a:t>
            </a:r>
            <a:endParaRPr sz="2400">
              <a:latin typeface="Comic Sans MS"/>
              <a:ea typeface="Comic Sans MS"/>
              <a:cs typeface="Comic Sans MS"/>
              <a:sym typeface="Comic Sans MS"/>
            </a:endParaRPr>
          </a:p>
        </p:txBody>
      </p:sp>
      <p:pic>
        <p:nvPicPr>
          <p:cNvPr id="620" name="Google Shape;620;p65"/>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621" name="Google Shape;621;p65"/>
          <p:cNvSpPr txBox="1"/>
          <p:nvPr/>
        </p:nvSpPr>
        <p:spPr>
          <a:xfrm>
            <a:off x="181450" y="378537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come</a:t>
            </a:r>
            <a:endParaRPr sz="2400">
              <a:latin typeface="Comic Sans MS"/>
              <a:ea typeface="Comic Sans MS"/>
              <a:cs typeface="Comic Sans MS"/>
              <a:sym typeface="Comic Sans MS"/>
            </a:endParaRPr>
          </a:p>
        </p:txBody>
      </p:sp>
      <p:sp>
        <p:nvSpPr>
          <p:cNvPr id="622" name="Google Shape;622;p65"/>
          <p:cNvSpPr txBox="1"/>
          <p:nvPr/>
        </p:nvSpPr>
        <p:spPr>
          <a:xfrm>
            <a:off x="1487824" y="3785375"/>
            <a:ext cx="1839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/k//u//m/</a:t>
            </a:r>
            <a:endParaRPr sz="2400">
              <a:latin typeface="Comic Sans MS"/>
              <a:ea typeface="Comic Sans MS"/>
              <a:cs typeface="Comic Sans MS"/>
              <a:sym typeface="Comic Sans MS"/>
            </a:endParaRPr>
          </a:p>
        </p:txBody>
      </p:sp>
      <p:sp>
        <p:nvSpPr>
          <p:cNvPr id="623" name="Google Shape;623;p65"/>
          <p:cNvSpPr txBox="1"/>
          <p:nvPr/>
        </p:nvSpPr>
        <p:spPr>
          <a:xfrm>
            <a:off x="1081925" y="3785375"/>
            <a:ext cx="40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624" name="Google Shape;624;p65"/>
          <p:cNvSpPr txBox="1"/>
          <p:nvPr/>
        </p:nvSpPr>
        <p:spPr>
          <a:xfrm>
            <a:off x="3625550" y="1567475"/>
            <a:ext cx="2016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 /u/ /m/</a:t>
            </a:r>
            <a:endParaRPr sz="2400">
              <a:latin typeface="Comic Sans MS"/>
              <a:ea typeface="Comic Sans MS"/>
              <a:cs typeface="Comic Sans MS"/>
              <a:sym typeface="Comic Sans MS"/>
            </a:endParaRPr>
          </a:p>
        </p:txBody>
      </p:sp>
      <p:pic>
        <p:nvPicPr>
          <p:cNvPr id="625" name="Google Shape;625;p65"/>
          <p:cNvPicPr preferRelativeResize="0"/>
          <p:nvPr/>
        </p:nvPicPr>
        <p:blipFill>
          <a:blip r:embed="rId5">
            <a:alphaModFix/>
          </a:blip>
          <a:stretch>
            <a:fillRect/>
          </a:stretch>
        </p:blipFill>
        <p:spPr>
          <a:xfrm>
            <a:off x="3803454" y="2774725"/>
            <a:ext cx="1839000" cy="1034432"/>
          </a:xfrm>
          <a:prstGeom prst="rect">
            <a:avLst/>
          </a:prstGeom>
          <a:noFill/>
          <a:ln>
            <a:noFill/>
          </a:ln>
        </p:spPr>
      </p:pic>
      <p:pic>
        <p:nvPicPr>
          <p:cNvPr id="626" name="Google Shape;626;p65"/>
          <p:cNvPicPr preferRelativeResize="0"/>
          <p:nvPr/>
        </p:nvPicPr>
        <p:blipFill>
          <a:blip r:embed="rId6">
            <a:alphaModFix/>
          </a:blip>
          <a:stretch>
            <a:fillRect/>
          </a:stretch>
        </p:blipFill>
        <p:spPr>
          <a:xfrm>
            <a:off x="5690975" y="2774675"/>
            <a:ext cx="1197525" cy="14564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9"/>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174" name="Google Shape;174;p39"/>
          <p:cNvSpPr txBox="1"/>
          <p:nvPr/>
        </p:nvSpPr>
        <p:spPr>
          <a:xfrm>
            <a:off x="3759300" y="1778250"/>
            <a:ext cx="16254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you</a:t>
            </a:r>
            <a:endParaRPr sz="7200">
              <a:latin typeface="Comic Sans MS"/>
              <a:ea typeface="Comic Sans MS"/>
              <a:cs typeface="Comic Sans MS"/>
              <a:sym typeface="Comic Sans MS"/>
            </a:endParaRPr>
          </a:p>
        </p:txBody>
      </p:sp>
      <p:pic>
        <p:nvPicPr>
          <p:cNvPr id="175" name="Google Shape;175;p39"/>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6"/>
          <p:cNvSpPr/>
          <p:nvPr/>
        </p:nvSpPr>
        <p:spPr>
          <a:xfrm>
            <a:off x="69175" y="3434675"/>
            <a:ext cx="3336300" cy="16635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632" name="Google Shape;632;p66"/>
          <p:cNvPicPr preferRelativeResize="0"/>
          <p:nvPr/>
        </p:nvPicPr>
        <p:blipFill>
          <a:blip r:embed="rId3">
            <a:alphaModFix/>
          </a:blip>
          <a:stretch>
            <a:fillRect/>
          </a:stretch>
        </p:blipFill>
        <p:spPr>
          <a:xfrm>
            <a:off x="0" y="0"/>
            <a:ext cx="2999625" cy="3145900"/>
          </a:xfrm>
          <a:prstGeom prst="rect">
            <a:avLst/>
          </a:prstGeom>
          <a:noFill/>
          <a:ln>
            <a:noFill/>
          </a:ln>
        </p:spPr>
      </p:pic>
      <p:sp>
        <p:nvSpPr>
          <p:cNvPr id="633" name="Google Shape;633;p66"/>
          <p:cNvSpPr txBox="1"/>
          <p:nvPr/>
        </p:nvSpPr>
        <p:spPr>
          <a:xfrm>
            <a:off x="718425" y="886750"/>
            <a:ext cx="1503900" cy="13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come</a:t>
            </a:r>
            <a:endParaRPr sz="4000">
              <a:latin typeface="Comic Sans MS"/>
              <a:ea typeface="Comic Sans MS"/>
              <a:cs typeface="Comic Sans MS"/>
              <a:sym typeface="Comic Sans MS"/>
            </a:endParaRPr>
          </a:p>
        </p:txBody>
      </p:sp>
      <p:sp>
        <p:nvSpPr>
          <p:cNvPr id="634" name="Google Shape;634;p66"/>
          <p:cNvSpPr/>
          <p:nvPr/>
        </p:nvSpPr>
        <p:spPr>
          <a:xfrm>
            <a:off x="3472575" y="124200"/>
            <a:ext cx="5580600" cy="47511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6"/>
          <p:cNvSpPr txBox="1"/>
          <p:nvPr/>
        </p:nvSpPr>
        <p:spPr>
          <a:xfrm>
            <a:off x="4140250" y="360225"/>
            <a:ext cx="1503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come</a:t>
            </a:r>
            <a:endParaRPr sz="4000">
              <a:latin typeface="Comic Sans MS"/>
              <a:ea typeface="Comic Sans MS"/>
              <a:cs typeface="Comic Sans MS"/>
              <a:sym typeface="Comic Sans MS"/>
            </a:endParaRPr>
          </a:p>
        </p:txBody>
      </p:sp>
      <p:sp>
        <p:nvSpPr>
          <p:cNvPr id="636" name="Google Shape;636;p66"/>
          <p:cNvSpPr txBox="1"/>
          <p:nvPr/>
        </p:nvSpPr>
        <p:spPr>
          <a:xfrm>
            <a:off x="5690975" y="3602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on</a:t>
            </a:r>
            <a:endParaRPr sz="4000">
              <a:latin typeface="Comic Sans MS"/>
              <a:ea typeface="Comic Sans MS"/>
              <a:cs typeface="Comic Sans MS"/>
              <a:sym typeface="Comic Sans MS"/>
            </a:endParaRPr>
          </a:p>
        </p:txBody>
      </p:sp>
      <p:sp>
        <p:nvSpPr>
          <p:cNvPr id="637" name="Google Shape;637;p66"/>
          <p:cNvSpPr txBox="1"/>
          <p:nvPr/>
        </p:nvSpPr>
        <p:spPr>
          <a:xfrm>
            <a:off x="5690975" y="1567438"/>
            <a:ext cx="747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/o/</a:t>
            </a:r>
            <a:endParaRPr sz="2400">
              <a:latin typeface="Comic Sans MS"/>
              <a:ea typeface="Comic Sans MS"/>
              <a:cs typeface="Comic Sans MS"/>
              <a:sym typeface="Comic Sans MS"/>
            </a:endParaRPr>
          </a:p>
        </p:txBody>
      </p:sp>
      <p:sp>
        <p:nvSpPr>
          <p:cNvPr id="638" name="Google Shape;638;p66"/>
          <p:cNvSpPr txBox="1"/>
          <p:nvPr/>
        </p:nvSpPr>
        <p:spPr>
          <a:xfrm>
            <a:off x="6438405" y="1567450"/>
            <a:ext cx="821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/n/</a:t>
            </a:r>
            <a:endParaRPr sz="2400">
              <a:latin typeface="Comic Sans MS"/>
              <a:ea typeface="Comic Sans MS"/>
              <a:cs typeface="Comic Sans MS"/>
              <a:sym typeface="Comic Sans MS"/>
            </a:endParaRPr>
          </a:p>
        </p:txBody>
      </p:sp>
      <p:pic>
        <p:nvPicPr>
          <p:cNvPr id="639" name="Google Shape;639;p66"/>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640" name="Google Shape;640;p66"/>
          <p:cNvSpPr txBox="1"/>
          <p:nvPr/>
        </p:nvSpPr>
        <p:spPr>
          <a:xfrm>
            <a:off x="181450" y="378537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come</a:t>
            </a:r>
            <a:endParaRPr sz="2400">
              <a:latin typeface="Comic Sans MS"/>
              <a:ea typeface="Comic Sans MS"/>
              <a:cs typeface="Comic Sans MS"/>
              <a:sym typeface="Comic Sans MS"/>
            </a:endParaRPr>
          </a:p>
        </p:txBody>
      </p:sp>
      <p:sp>
        <p:nvSpPr>
          <p:cNvPr id="641" name="Google Shape;641;p66"/>
          <p:cNvSpPr txBox="1"/>
          <p:nvPr/>
        </p:nvSpPr>
        <p:spPr>
          <a:xfrm>
            <a:off x="1487824" y="3785375"/>
            <a:ext cx="1839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/k//u//m/</a:t>
            </a:r>
            <a:endParaRPr sz="2400">
              <a:latin typeface="Comic Sans MS"/>
              <a:ea typeface="Comic Sans MS"/>
              <a:cs typeface="Comic Sans MS"/>
              <a:sym typeface="Comic Sans MS"/>
            </a:endParaRPr>
          </a:p>
        </p:txBody>
      </p:sp>
      <p:sp>
        <p:nvSpPr>
          <p:cNvPr id="642" name="Google Shape;642;p66"/>
          <p:cNvSpPr txBox="1"/>
          <p:nvPr/>
        </p:nvSpPr>
        <p:spPr>
          <a:xfrm>
            <a:off x="1081925" y="3785375"/>
            <a:ext cx="40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643" name="Google Shape;643;p66"/>
          <p:cNvSpPr txBox="1"/>
          <p:nvPr/>
        </p:nvSpPr>
        <p:spPr>
          <a:xfrm>
            <a:off x="3625550" y="1567475"/>
            <a:ext cx="2016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 /u/ /m/</a:t>
            </a:r>
            <a:endParaRPr sz="2400">
              <a:latin typeface="Comic Sans MS"/>
              <a:ea typeface="Comic Sans MS"/>
              <a:cs typeface="Comic Sans MS"/>
              <a:sym typeface="Comic Sans MS"/>
            </a:endParaRPr>
          </a:p>
        </p:txBody>
      </p:sp>
      <p:pic>
        <p:nvPicPr>
          <p:cNvPr id="644" name="Google Shape;644;p66"/>
          <p:cNvPicPr preferRelativeResize="0"/>
          <p:nvPr/>
        </p:nvPicPr>
        <p:blipFill>
          <a:blip r:embed="rId5">
            <a:alphaModFix/>
          </a:blip>
          <a:stretch>
            <a:fillRect/>
          </a:stretch>
        </p:blipFill>
        <p:spPr>
          <a:xfrm>
            <a:off x="3803454" y="2774725"/>
            <a:ext cx="1839000" cy="1034432"/>
          </a:xfrm>
          <a:prstGeom prst="rect">
            <a:avLst/>
          </a:prstGeom>
          <a:noFill/>
          <a:ln>
            <a:noFill/>
          </a:ln>
        </p:spPr>
      </p:pic>
      <p:pic>
        <p:nvPicPr>
          <p:cNvPr id="645" name="Google Shape;645;p66"/>
          <p:cNvPicPr preferRelativeResize="0"/>
          <p:nvPr/>
        </p:nvPicPr>
        <p:blipFill rotWithShape="1">
          <a:blip r:embed="rId6">
            <a:alphaModFix/>
          </a:blip>
          <a:srcRect b="6296" l="0" r="0" t="0"/>
          <a:stretch/>
        </p:blipFill>
        <p:spPr>
          <a:xfrm>
            <a:off x="5747301" y="2774670"/>
            <a:ext cx="1162751" cy="17805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7"/>
          <p:cNvSpPr/>
          <p:nvPr/>
        </p:nvSpPr>
        <p:spPr>
          <a:xfrm>
            <a:off x="69175" y="3434675"/>
            <a:ext cx="3336300" cy="16635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651" name="Google Shape;651;p67"/>
          <p:cNvPicPr preferRelativeResize="0"/>
          <p:nvPr/>
        </p:nvPicPr>
        <p:blipFill>
          <a:blip r:embed="rId3">
            <a:alphaModFix/>
          </a:blip>
          <a:stretch>
            <a:fillRect/>
          </a:stretch>
        </p:blipFill>
        <p:spPr>
          <a:xfrm>
            <a:off x="0" y="0"/>
            <a:ext cx="2999625" cy="3145900"/>
          </a:xfrm>
          <a:prstGeom prst="rect">
            <a:avLst/>
          </a:prstGeom>
          <a:noFill/>
          <a:ln>
            <a:noFill/>
          </a:ln>
        </p:spPr>
      </p:pic>
      <p:sp>
        <p:nvSpPr>
          <p:cNvPr id="652" name="Google Shape;652;p67"/>
          <p:cNvSpPr txBox="1"/>
          <p:nvPr/>
        </p:nvSpPr>
        <p:spPr>
          <a:xfrm>
            <a:off x="718425" y="886750"/>
            <a:ext cx="1503900" cy="13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come</a:t>
            </a:r>
            <a:endParaRPr sz="4000">
              <a:latin typeface="Comic Sans MS"/>
              <a:ea typeface="Comic Sans MS"/>
              <a:cs typeface="Comic Sans MS"/>
              <a:sym typeface="Comic Sans MS"/>
            </a:endParaRPr>
          </a:p>
        </p:txBody>
      </p:sp>
      <p:sp>
        <p:nvSpPr>
          <p:cNvPr id="653" name="Google Shape;653;p67"/>
          <p:cNvSpPr/>
          <p:nvPr/>
        </p:nvSpPr>
        <p:spPr>
          <a:xfrm>
            <a:off x="3472575" y="124200"/>
            <a:ext cx="5580600" cy="47511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7"/>
          <p:cNvSpPr txBox="1"/>
          <p:nvPr/>
        </p:nvSpPr>
        <p:spPr>
          <a:xfrm>
            <a:off x="4140250" y="360225"/>
            <a:ext cx="1503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come</a:t>
            </a:r>
            <a:endParaRPr sz="4000">
              <a:latin typeface="Comic Sans MS"/>
              <a:ea typeface="Comic Sans MS"/>
              <a:cs typeface="Comic Sans MS"/>
              <a:sym typeface="Comic Sans MS"/>
            </a:endParaRPr>
          </a:p>
        </p:txBody>
      </p:sp>
      <p:sp>
        <p:nvSpPr>
          <p:cNvPr id="655" name="Google Shape;655;p67"/>
          <p:cNvSpPr txBox="1"/>
          <p:nvPr/>
        </p:nvSpPr>
        <p:spPr>
          <a:xfrm>
            <a:off x="5690975" y="3602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i</a:t>
            </a:r>
            <a:r>
              <a:rPr lang="en-GB" sz="4000">
                <a:latin typeface="Comic Sans MS"/>
                <a:ea typeface="Comic Sans MS"/>
                <a:cs typeface="Comic Sans MS"/>
                <a:sym typeface="Comic Sans MS"/>
              </a:rPr>
              <a:t>n</a:t>
            </a:r>
            <a:endParaRPr sz="4000">
              <a:latin typeface="Comic Sans MS"/>
              <a:ea typeface="Comic Sans MS"/>
              <a:cs typeface="Comic Sans MS"/>
              <a:sym typeface="Comic Sans MS"/>
            </a:endParaRPr>
          </a:p>
        </p:txBody>
      </p:sp>
      <p:sp>
        <p:nvSpPr>
          <p:cNvPr id="656" name="Google Shape;656;p67"/>
          <p:cNvSpPr txBox="1"/>
          <p:nvPr/>
        </p:nvSpPr>
        <p:spPr>
          <a:xfrm>
            <a:off x="5690975" y="1567438"/>
            <a:ext cx="747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/i/</a:t>
            </a:r>
            <a:endParaRPr sz="2400">
              <a:latin typeface="Comic Sans MS"/>
              <a:ea typeface="Comic Sans MS"/>
              <a:cs typeface="Comic Sans MS"/>
              <a:sym typeface="Comic Sans MS"/>
            </a:endParaRPr>
          </a:p>
        </p:txBody>
      </p:sp>
      <p:sp>
        <p:nvSpPr>
          <p:cNvPr id="657" name="Google Shape;657;p67"/>
          <p:cNvSpPr txBox="1"/>
          <p:nvPr/>
        </p:nvSpPr>
        <p:spPr>
          <a:xfrm>
            <a:off x="6438405" y="1567450"/>
            <a:ext cx="821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/n/</a:t>
            </a:r>
            <a:endParaRPr sz="2400">
              <a:latin typeface="Comic Sans MS"/>
              <a:ea typeface="Comic Sans MS"/>
              <a:cs typeface="Comic Sans MS"/>
              <a:sym typeface="Comic Sans MS"/>
            </a:endParaRPr>
          </a:p>
        </p:txBody>
      </p:sp>
      <p:pic>
        <p:nvPicPr>
          <p:cNvPr id="658" name="Google Shape;658;p67"/>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659" name="Google Shape;659;p67"/>
          <p:cNvSpPr txBox="1"/>
          <p:nvPr/>
        </p:nvSpPr>
        <p:spPr>
          <a:xfrm>
            <a:off x="181450" y="378537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come</a:t>
            </a:r>
            <a:endParaRPr sz="2400">
              <a:latin typeface="Comic Sans MS"/>
              <a:ea typeface="Comic Sans MS"/>
              <a:cs typeface="Comic Sans MS"/>
              <a:sym typeface="Comic Sans MS"/>
            </a:endParaRPr>
          </a:p>
        </p:txBody>
      </p:sp>
      <p:sp>
        <p:nvSpPr>
          <p:cNvPr id="660" name="Google Shape;660;p67"/>
          <p:cNvSpPr txBox="1"/>
          <p:nvPr/>
        </p:nvSpPr>
        <p:spPr>
          <a:xfrm>
            <a:off x="1487824" y="3785375"/>
            <a:ext cx="1839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/k//u//m/</a:t>
            </a:r>
            <a:endParaRPr sz="2400">
              <a:latin typeface="Comic Sans MS"/>
              <a:ea typeface="Comic Sans MS"/>
              <a:cs typeface="Comic Sans MS"/>
              <a:sym typeface="Comic Sans MS"/>
            </a:endParaRPr>
          </a:p>
        </p:txBody>
      </p:sp>
      <p:sp>
        <p:nvSpPr>
          <p:cNvPr id="661" name="Google Shape;661;p67"/>
          <p:cNvSpPr txBox="1"/>
          <p:nvPr/>
        </p:nvSpPr>
        <p:spPr>
          <a:xfrm>
            <a:off x="1081925" y="3785375"/>
            <a:ext cx="40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662" name="Google Shape;662;p67"/>
          <p:cNvSpPr txBox="1"/>
          <p:nvPr/>
        </p:nvSpPr>
        <p:spPr>
          <a:xfrm>
            <a:off x="3625550" y="1567475"/>
            <a:ext cx="2016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 /u/ /m/</a:t>
            </a:r>
            <a:endParaRPr sz="2400">
              <a:latin typeface="Comic Sans MS"/>
              <a:ea typeface="Comic Sans MS"/>
              <a:cs typeface="Comic Sans MS"/>
              <a:sym typeface="Comic Sans MS"/>
            </a:endParaRPr>
          </a:p>
        </p:txBody>
      </p:sp>
      <p:pic>
        <p:nvPicPr>
          <p:cNvPr id="663" name="Google Shape;663;p67"/>
          <p:cNvPicPr preferRelativeResize="0"/>
          <p:nvPr/>
        </p:nvPicPr>
        <p:blipFill>
          <a:blip r:embed="rId5">
            <a:alphaModFix/>
          </a:blip>
          <a:stretch>
            <a:fillRect/>
          </a:stretch>
        </p:blipFill>
        <p:spPr>
          <a:xfrm>
            <a:off x="3803454" y="2774725"/>
            <a:ext cx="1839000" cy="1034432"/>
          </a:xfrm>
          <a:prstGeom prst="rect">
            <a:avLst/>
          </a:prstGeom>
          <a:noFill/>
          <a:ln>
            <a:noFill/>
          </a:ln>
        </p:spPr>
      </p:pic>
      <p:pic>
        <p:nvPicPr>
          <p:cNvPr id="664" name="Google Shape;664;p67"/>
          <p:cNvPicPr preferRelativeResize="0"/>
          <p:nvPr/>
        </p:nvPicPr>
        <p:blipFill>
          <a:blip r:embed="rId6">
            <a:alphaModFix/>
          </a:blip>
          <a:stretch>
            <a:fillRect/>
          </a:stretch>
        </p:blipFill>
        <p:spPr>
          <a:xfrm>
            <a:off x="5690975" y="2729850"/>
            <a:ext cx="1503900" cy="18597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8"/>
          <p:cNvSpPr/>
          <p:nvPr/>
        </p:nvSpPr>
        <p:spPr>
          <a:xfrm>
            <a:off x="69175" y="3434675"/>
            <a:ext cx="3336300" cy="16635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670" name="Google Shape;670;p68"/>
          <p:cNvPicPr preferRelativeResize="0"/>
          <p:nvPr/>
        </p:nvPicPr>
        <p:blipFill>
          <a:blip r:embed="rId3">
            <a:alphaModFix/>
          </a:blip>
          <a:stretch>
            <a:fillRect/>
          </a:stretch>
        </p:blipFill>
        <p:spPr>
          <a:xfrm>
            <a:off x="0" y="0"/>
            <a:ext cx="2999625" cy="3145900"/>
          </a:xfrm>
          <a:prstGeom prst="rect">
            <a:avLst/>
          </a:prstGeom>
          <a:noFill/>
          <a:ln>
            <a:noFill/>
          </a:ln>
        </p:spPr>
      </p:pic>
      <p:sp>
        <p:nvSpPr>
          <p:cNvPr id="671" name="Google Shape;671;p68"/>
          <p:cNvSpPr txBox="1"/>
          <p:nvPr/>
        </p:nvSpPr>
        <p:spPr>
          <a:xfrm>
            <a:off x="718425" y="886750"/>
            <a:ext cx="1503900" cy="13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come</a:t>
            </a:r>
            <a:endParaRPr sz="4000">
              <a:latin typeface="Comic Sans MS"/>
              <a:ea typeface="Comic Sans MS"/>
              <a:cs typeface="Comic Sans MS"/>
              <a:sym typeface="Comic Sans MS"/>
            </a:endParaRPr>
          </a:p>
        </p:txBody>
      </p:sp>
      <p:sp>
        <p:nvSpPr>
          <p:cNvPr id="672" name="Google Shape;672;p68"/>
          <p:cNvSpPr/>
          <p:nvPr/>
        </p:nvSpPr>
        <p:spPr>
          <a:xfrm>
            <a:off x="3472575" y="124200"/>
            <a:ext cx="5580600" cy="47511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8"/>
          <p:cNvSpPr txBox="1"/>
          <p:nvPr/>
        </p:nvSpPr>
        <p:spPr>
          <a:xfrm>
            <a:off x="4140250" y="360225"/>
            <a:ext cx="1503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come</a:t>
            </a:r>
            <a:endParaRPr sz="4000">
              <a:latin typeface="Comic Sans MS"/>
              <a:ea typeface="Comic Sans MS"/>
              <a:cs typeface="Comic Sans MS"/>
              <a:sym typeface="Comic Sans MS"/>
            </a:endParaRPr>
          </a:p>
        </p:txBody>
      </p:sp>
      <p:sp>
        <p:nvSpPr>
          <p:cNvPr id="674" name="Google Shape;674;p68"/>
          <p:cNvSpPr txBox="1"/>
          <p:nvPr/>
        </p:nvSpPr>
        <p:spPr>
          <a:xfrm>
            <a:off x="5690975" y="3602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up</a:t>
            </a:r>
            <a:endParaRPr sz="4000">
              <a:latin typeface="Comic Sans MS"/>
              <a:ea typeface="Comic Sans MS"/>
              <a:cs typeface="Comic Sans MS"/>
              <a:sym typeface="Comic Sans MS"/>
            </a:endParaRPr>
          </a:p>
        </p:txBody>
      </p:sp>
      <p:sp>
        <p:nvSpPr>
          <p:cNvPr id="675" name="Google Shape;675;p68"/>
          <p:cNvSpPr txBox="1"/>
          <p:nvPr/>
        </p:nvSpPr>
        <p:spPr>
          <a:xfrm>
            <a:off x="5690975" y="1567438"/>
            <a:ext cx="747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/u/</a:t>
            </a:r>
            <a:endParaRPr sz="2400">
              <a:latin typeface="Comic Sans MS"/>
              <a:ea typeface="Comic Sans MS"/>
              <a:cs typeface="Comic Sans MS"/>
              <a:sym typeface="Comic Sans MS"/>
            </a:endParaRPr>
          </a:p>
        </p:txBody>
      </p:sp>
      <p:sp>
        <p:nvSpPr>
          <p:cNvPr id="676" name="Google Shape;676;p68"/>
          <p:cNvSpPr txBox="1"/>
          <p:nvPr/>
        </p:nvSpPr>
        <p:spPr>
          <a:xfrm>
            <a:off x="6438405" y="1567450"/>
            <a:ext cx="821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/p/</a:t>
            </a:r>
            <a:endParaRPr sz="2400">
              <a:latin typeface="Comic Sans MS"/>
              <a:ea typeface="Comic Sans MS"/>
              <a:cs typeface="Comic Sans MS"/>
              <a:sym typeface="Comic Sans MS"/>
            </a:endParaRPr>
          </a:p>
        </p:txBody>
      </p:sp>
      <p:pic>
        <p:nvPicPr>
          <p:cNvPr id="677" name="Google Shape;677;p68"/>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678" name="Google Shape;678;p68"/>
          <p:cNvSpPr txBox="1"/>
          <p:nvPr/>
        </p:nvSpPr>
        <p:spPr>
          <a:xfrm>
            <a:off x="181450" y="378537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come</a:t>
            </a:r>
            <a:endParaRPr sz="2400">
              <a:latin typeface="Comic Sans MS"/>
              <a:ea typeface="Comic Sans MS"/>
              <a:cs typeface="Comic Sans MS"/>
              <a:sym typeface="Comic Sans MS"/>
            </a:endParaRPr>
          </a:p>
        </p:txBody>
      </p:sp>
      <p:sp>
        <p:nvSpPr>
          <p:cNvPr id="679" name="Google Shape;679;p68"/>
          <p:cNvSpPr txBox="1"/>
          <p:nvPr/>
        </p:nvSpPr>
        <p:spPr>
          <a:xfrm>
            <a:off x="1487824" y="3785375"/>
            <a:ext cx="1839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/k//u//m/</a:t>
            </a:r>
            <a:endParaRPr sz="2400">
              <a:latin typeface="Comic Sans MS"/>
              <a:ea typeface="Comic Sans MS"/>
              <a:cs typeface="Comic Sans MS"/>
              <a:sym typeface="Comic Sans MS"/>
            </a:endParaRPr>
          </a:p>
        </p:txBody>
      </p:sp>
      <p:sp>
        <p:nvSpPr>
          <p:cNvPr id="680" name="Google Shape;680;p68"/>
          <p:cNvSpPr txBox="1"/>
          <p:nvPr/>
        </p:nvSpPr>
        <p:spPr>
          <a:xfrm>
            <a:off x="1081925" y="3785375"/>
            <a:ext cx="40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681" name="Google Shape;681;p68"/>
          <p:cNvSpPr txBox="1"/>
          <p:nvPr/>
        </p:nvSpPr>
        <p:spPr>
          <a:xfrm>
            <a:off x="3625550" y="1567475"/>
            <a:ext cx="2016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 /u/ /m/</a:t>
            </a:r>
            <a:endParaRPr sz="2400">
              <a:latin typeface="Comic Sans MS"/>
              <a:ea typeface="Comic Sans MS"/>
              <a:cs typeface="Comic Sans MS"/>
              <a:sym typeface="Comic Sans MS"/>
            </a:endParaRPr>
          </a:p>
        </p:txBody>
      </p:sp>
      <p:pic>
        <p:nvPicPr>
          <p:cNvPr id="682" name="Google Shape;682;p68"/>
          <p:cNvPicPr preferRelativeResize="0"/>
          <p:nvPr/>
        </p:nvPicPr>
        <p:blipFill>
          <a:blip r:embed="rId5">
            <a:alphaModFix/>
          </a:blip>
          <a:stretch>
            <a:fillRect/>
          </a:stretch>
        </p:blipFill>
        <p:spPr>
          <a:xfrm>
            <a:off x="3803454" y="2774725"/>
            <a:ext cx="1839000" cy="1034432"/>
          </a:xfrm>
          <a:prstGeom prst="rect">
            <a:avLst/>
          </a:prstGeom>
          <a:noFill/>
          <a:ln>
            <a:noFill/>
          </a:ln>
        </p:spPr>
      </p:pic>
      <p:pic>
        <p:nvPicPr>
          <p:cNvPr id="683" name="Google Shape;683;p68"/>
          <p:cNvPicPr preferRelativeResize="0"/>
          <p:nvPr/>
        </p:nvPicPr>
        <p:blipFill rotWithShape="1">
          <a:blip r:embed="rId6">
            <a:alphaModFix/>
          </a:blip>
          <a:srcRect b="4956" l="9978" r="10826" t="11598"/>
          <a:stretch/>
        </p:blipFill>
        <p:spPr>
          <a:xfrm>
            <a:off x="5690976" y="2774683"/>
            <a:ext cx="1651650" cy="1585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69"/>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689" name="Google Shape;689;p69"/>
          <p:cNvSpPr txBox="1"/>
          <p:nvPr/>
        </p:nvSpPr>
        <p:spPr>
          <a:xfrm>
            <a:off x="3584625" y="1702050"/>
            <a:ext cx="19161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5400">
                <a:latin typeface="Comic Sans MS"/>
                <a:ea typeface="Comic Sans MS"/>
                <a:cs typeface="Comic Sans MS"/>
                <a:sym typeface="Comic Sans MS"/>
              </a:rPr>
              <a:t>s</a:t>
            </a:r>
            <a:r>
              <a:rPr lang="en-GB" sz="5400">
                <a:latin typeface="Comic Sans MS"/>
                <a:ea typeface="Comic Sans MS"/>
                <a:cs typeface="Comic Sans MS"/>
                <a:sym typeface="Comic Sans MS"/>
              </a:rPr>
              <a:t>ome</a:t>
            </a:r>
            <a:endParaRPr sz="5400">
              <a:latin typeface="Comic Sans MS"/>
              <a:ea typeface="Comic Sans MS"/>
              <a:cs typeface="Comic Sans MS"/>
              <a:sym typeface="Comic Sans MS"/>
            </a:endParaRPr>
          </a:p>
        </p:txBody>
      </p:sp>
      <p:pic>
        <p:nvPicPr>
          <p:cNvPr id="690" name="Google Shape;690;p69"/>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0"/>
          <p:cNvSpPr/>
          <p:nvPr/>
        </p:nvSpPr>
        <p:spPr>
          <a:xfrm>
            <a:off x="3284475" y="256225"/>
            <a:ext cx="5587500" cy="42255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70"/>
          <p:cNvPicPr preferRelativeResize="0"/>
          <p:nvPr/>
        </p:nvPicPr>
        <p:blipFill>
          <a:blip r:embed="rId3">
            <a:alphaModFix/>
          </a:blip>
          <a:stretch>
            <a:fillRect/>
          </a:stretch>
        </p:blipFill>
        <p:spPr>
          <a:xfrm>
            <a:off x="0" y="0"/>
            <a:ext cx="2912275" cy="2933700"/>
          </a:xfrm>
          <a:prstGeom prst="rect">
            <a:avLst/>
          </a:prstGeom>
          <a:noFill/>
          <a:ln>
            <a:noFill/>
          </a:ln>
        </p:spPr>
      </p:pic>
      <p:sp>
        <p:nvSpPr>
          <p:cNvPr id="697" name="Google Shape;697;p70"/>
          <p:cNvSpPr txBox="1"/>
          <p:nvPr/>
        </p:nvSpPr>
        <p:spPr>
          <a:xfrm>
            <a:off x="668150" y="885925"/>
            <a:ext cx="14610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s</a:t>
            </a:r>
            <a:r>
              <a:rPr lang="en-GB" sz="4000">
                <a:latin typeface="Comic Sans MS"/>
                <a:ea typeface="Comic Sans MS"/>
                <a:cs typeface="Comic Sans MS"/>
                <a:sym typeface="Comic Sans MS"/>
              </a:rPr>
              <a:t>ome</a:t>
            </a:r>
            <a:endParaRPr sz="4000">
              <a:latin typeface="Comic Sans MS"/>
              <a:ea typeface="Comic Sans MS"/>
              <a:cs typeface="Comic Sans MS"/>
              <a:sym typeface="Comic Sans MS"/>
            </a:endParaRPr>
          </a:p>
        </p:txBody>
      </p:sp>
      <p:sp>
        <p:nvSpPr>
          <p:cNvPr id="698" name="Google Shape;698;p70"/>
          <p:cNvSpPr txBox="1"/>
          <p:nvPr/>
        </p:nvSpPr>
        <p:spPr>
          <a:xfrm>
            <a:off x="3399625" y="679825"/>
            <a:ext cx="17028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t>
            </a:r>
            <a:r>
              <a:rPr lang="en-GB" sz="4800">
                <a:latin typeface="Comic Sans MS"/>
                <a:ea typeface="Comic Sans MS"/>
                <a:cs typeface="Comic Sans MS"/>
                <a:sym typeface="Comic Sans MS"/>
              </a:rPr>
              <a:t>ome</a:t>
            </a:r>
            <a:endParaRPr sz="4800">
              <a:latin typeface="Comic Sans MS"/>
              <a:ea typeface="Comic Sans MS"/>
              <a:cs typeface="Comic Sans MS"/>
              <a:sym typeface="Comic Sans MS"/>
            </a:endParaRPr>
          </a:p>
        </p:txBody>
      </p:sp>
      <p:sp>
        <p:nvSpPr>
          <p:cNvPr id="699" name="Google Shape;699;p70"/>
          <p:cNvSpPr txBox="1"/>
          <p:nvPr/>
        </p:nvSpPr>
        <p:spPr>
          <a:xfrm>
            <a:off x="5848125" y="679825"/>
            <a:ext cx="28800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 /u/ /m/</a:t>
            </a:r>
            <a:endParaRPr sz="3600">
              <a:latin typeface="Comic Sans MS"/>
              <a:ea typeface="Comic Sans MS"/>
              <a:cs typeface="Comic Sans MS"/>
              <a:sym typeface="Comic Sans MS"/>
            </a:endParaRPr>
          </a:p>
        </p:txBody>
      </p:sp>
      <p:sp>
        <p:nvSpPr>
          <p:cNvPr id="700" name="Google Shape;700;p70"/>
          <p:cNvSpPr txBox="1"/>
          <p:nvPr/>
        </p:nvSpPr>
        <p:spPr>
          <a:xfrm>
            <a:off x="5102625" y="679825"/>
            <a:ext cx="7455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701" name="Google Shape;701;p70"/>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702" name="Google Shape;702;p70"/>
          <p:cNvSpPr txBox="1"/>
          <p:nvPr/>
        </p:nvSpPr>
        <p:spPr>
          <a:xfrm>
            <a:off x="4252125" y="2195850"/>
            <a:ext cx="3652200" cy="75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How much?</a:t>
            </a:r>
            <a:endParaRPr sz="4800">
              <a:latin typeface="Comic Sans MS"/>
              <a:ea typeface="Comic Sans MS"/>
              <a:cs typeface="Comic Sans MS"/>
              <a:sym typeface="Comic Sans MS"/>
            </a:endParaRPr>
          </a:p>
        </p:txBody>
      </p:sp>
      <p:sp>
        <p:nvSpPr>
          <p:cNvPr id="703" name="Google Shape;703;p70"/>
          <p:cNvSpPr txBox="1"/>
          <p:nvPr/>
        </p:nvSpPr>
        <p:spPr>
          <a:xfrm>
            <a:off x="4252125" y="3155075"/>
            <a:ext cx="3652200" cy="75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How many?</a:t>
            </a:r>
            <a:endParaRPr sz="4800">
              <a:latin typeface="Comic Sans MS"/>
              <a:ea typeface="Comic Sans MS"/>
              <a:cs typeface="Comic Sans MS"/>
              <a:sym typeface="Comic Sans MS"/>
            </a:endParaRPr>
          </a:p>
        </p:txBody>
      </p:sp>
      <p:pic>
        <p:nvPicPr>
          <p:cNvPr id="704" name="Google Shape;704;p70"/>
          <p:cNvPicPr preferRelativeResize="0"/>
          <p:nvPr/>
        </p:nvPicPr>
        <p:blipFill>
          <a:blip r:embed="rId5">
            <a:alphaModFix/>
          </a:blip>
          <a:stretch>
            <a:fillRect/>
          </a:stretch>
        </p:blipFill>
        <p:spPr>
          <a:xfrm>
            <a:off x="5347725" y="2048777"/>
            <a:ext cx="1461000" cy="1915704"/>
          </a:xfrm>
          <a:prstGeom prst="rect">
            <a:avLst/>
          </a:prstGeom>
          <a:noFill/>
          <a:ln>
            <a:noFill/>
          </a:ln>
        </p:spPr>
      </p:pic>
      <p:pic>
        <p:nvPicPr>
          <p:cNvPr id="705" name="Google Shape;705;p70"/>
          <p:cNvPicPr preferRelativeResize="0"/>
          <p:nvPr/>
        </p:nvPicPr>
        <p:blipFill>
          <a:blip r:embed="rId6">
            <a:alphaModFix/>
          </a:blip>
          <a:stretch>
            <a:fillRect/>
          </a:stretch>
        </p:blipFill>
        <p:spPr>
          <a:xfrm>
            <a:off x="6739825" y="2048775"/>
            <a:ext cx="1905000" cy="1905000"/>
          </a:xfrm>
          <a:prstGeom prst="rect">
            <a:avLst/>
          </a:prstGeom>
          <a:noFill/>
          <a:ln>
            <a:noFill/>
          </a:ln>
        </p:spPr>
      </p:pic>
      <p:sp>
        <p:nvSpPr>
          <p:cNvPr id="706" name="Google Shape;706;p70"/>
          <p:cNvSpPr txBox="1"/>
          <p:nvPr/>
        </p:nvSpPr>
        <p:spPr>
          <a:xfrm>
            <a:off x="4060725" y="2630725"/>
            <a:ext cx="2748000" cy="75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Some!</a:t>
            </a:r>
            <a:endParaRPr sz="48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8"/>
                                        </p:tgtEl>
                                        <p:attrNameLst>
                                          <p:attrName>style.visibility</p:attrName>
                                        </p:attrNameLst>
                                      </p:cBhvr>
                                      <p:to>
                                        <p:strVal val="visible"/>
                                      </p:to>
                                    </p:set>
                                    <p:anim calcmode="lin" valueType="num">
                                      <p:cBhvr additive="base">
                                        <p:cTn dur="1000"/>
                                        <p:tgtEl>
                                          <p:spTgt spid="6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0"/>
                                        </p:tgtEl>
                                        <p:attrNameLst>
                                          <p:attrName>style.visibility</p:attrName>
                                        </p:attrNameLst>
                                      </p:cBhvr>
                                      <p:to>
                                        <p:strVal val="visible"/>
                                      </p:to>
                                    </p:set>
                                    <p:anim calcmode="lin" valueType="num">
                                      <p:cBhvr additive="base">
                                        <p:cTn dur="1000"/>
                                        <p:tgtEl>
                                          <p:spTgt spid="7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9"/>
                                        </p:tgtEl>
                                        <p:attrNameLst>
                                          <p:attrName>style.visibility</p:attrName>
                                        </p:attrNameLst>
                                      </p:cBhvr>
                                      <p:to>
                                        <p:strVal val="visible"/>
                                      </p:to>
                                    </p:set>
                                    <p:anim calcmode="lin" valueType="num">
                                      <p:cBhvr additive="base">
                                        <p:cTn dur="1000"/>
                                        <p:tgtEl>
                                          <p:spTgt spid="6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02"/>
                                        </p:tgtEl>
                                      </p:cBhvr>
                                    </p:animEffect>
                                    <p:set>
                                      <p:cBhvr>
                                        <p:cTn dur="1" fill="hold">
                                          <p:stCondLst>
                                            <p:cond delay="1000"/>
                                          </p:stCondLst>
                                        </p:cTn>
                                        <p:tgtEl>
                                          <p:spTgt spid="7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04"/>
                                        </p:tgtEl>
                                      </p:cBhvr>
                                    </p:animEffect>
                                    <p:set>
                                      <p:cBhvr>
                                        <p:cTn dur="1" fill="hold">
                                          <p:stCondLst>
                                            <p:cond delay="1000"/>
                                          </p:stCondLst>
                                        </p:cTn>
                                        <p:tgtEl>
                                          <p:spTgt spid="7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03"/>
                                        </p:tgtEl>
                                      </p:cBhvr>
                                    </p:animEffect>
                                    <p:set>
                                      <p:cBhvr>
                                        <p:cTn dur="1" fill="hold">
                                          <p:stCondLst>
                                            <p:cond delay="1000"/>
                                          </p:stCondLst>
                                        </p:cTn>
                                        <p:tgtEl>
                                          <p:spTgt spid="7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1"/>
          <p:cNvSpPr/>
          <p:nvPr/>
        </p:nvSpPr>
        <p:spPr>
          <a:xfrm>
            <a:off x="2576125" y="86225"/>
            <a:ext cx="6409800" cy="49128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2" name="Google Shape;712;p71"/>
          <p:cNvPicPr preferRelativeResize="0"/>
          <p:nvPr/>
        </p:nvPicPr>
        <p:blipFill>
          <a:blip r:embed="rId3">
            <a:alphaModFix/>
          </a:blip>
          <a:stretch>
            <a:fillRect/>
          </a:stretch>
        </p:blipFill>
        <p:spPr>
          <a:xfrm>
            <a:off x="0" y="0"/>
            <a:ext cx="2348701" cy="2453650"/>
          </a:xfrm>
          <a:prstGeom prst="rect">
            <a:avLst/>
          </a:prstGeom>
          <a:noFill/>
          <a:ln>
            <a:noFill/>
          </a:ln>
        </p:spPr>
      </p:pic>
      <p:sp>
        <p:nvSpPr>
          <p:cNvPr id="713" name="Google Shape;713;p71"/>
          <p:cNvSpPr txBox="1"/>
          <p:nvPr/>
        </p:nvSpPr>
        <p:spPr>
          <a:xfrm>
            <a:off x="657599" y="824490"/>
            <a:ext cx="1033500" cy="8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some</a:t>
            </a:r>
            <a:endParaRPr sz="2400">
              <a:latin typeface="Comic Sans MS"/>
              <a:ea typeface="Comic Sans MS"/>
              <a:cs typeface="Comic Sans MS"/>
              <a:sym typeface="Comic Sans MS"/>
            </a:endParaRPr>
          </a:p>
        </p:txBody>
      </p:sp>
      <p:sp>
        <p:nvSpPr>
          <p:cNvPr id="714" name="Google Shape;714;p71"/>
          <p:cNvSpPr/>
          <p:nvPr/>
        </p:nvSpPr>
        <p:spPr>
          <a:xfrm>
            <a:off x="254450" y="2912900"/>
            <a:ext cx="2093700" cy="2086200"/>
          </a:xfrm>
          <a:prstGeom prst="roundRect">
            <a:avLst>
              <a:gd fmla="val 16667" name="adj"/>
            </a:avLst>
          </a:prstGeom>
          <a:solidFill>
            <a:srgbClr val="8E7CC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715" name="Google Shape;715;p71"/>
          <p:cNvSpPr txBox="1"/>
          <p:nvPr/>
        </p:nvSpPr>
        <p:spPr>
          <a:xfrm>
            <a:off x="791166" y="30306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some</a:t>
            </a:r>
            <a:endParaRPr sz="2400">
              <a:latin typeface="Comic Sans MS"/>
              <a:ea typeface="Comic Sans MS"/>
              <a:cs typeface="Comic Sans MS"/>
              <a:sym typeface="Comic Sans MS"/>
            </a:endParaRPr>
          </a:p>
        </p:txBody>
      </p:sp>
      <p:sp>
        <p:nvSpPr>
          <p:cNvPr id="716" name="Google Shape;716;p71"/>
          <p:cNvSpPr txBox="1"/>
          <p:nvPr/>
        </p:nvSpPr>
        <p:spPr>
          <a:xfrm>
            <a:off x="357350" y="4231025"/>
            <a:ext cx="19050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/u/ /m/</a:t>
            </a:r>
            <a:endParaRPr sz="2400">
              <a:latin typeface="Comic Sans MS"/>
              <a:ea typeface="Comic Sans MS"/>
              <a:cs typeface="Comic Sans MS"/>
              <a:sym typeface="Comic Sans MS"/>
            </a:endParaRPr>
          </a:p>
        </p:txBody>
      </p:sp>
      <p:sp>
        <p:nvSpPr>
          <p:cNvPr id="717" name="Google Shape;717;p71"/>
          <p:cNvSpPr txBox="1"/>
          <p:nvPr/>
        </p:nvSpPr>
        <p:spPr>
          <a:xfrm>
            <a:off x="1070770" y="3624645"/>
            <a:ext cx="4614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718" name="Google Shape;718;p71"/>
          <p:cNvSpPr txBox="1"/>
          <p:nvPr/>
        </p:nvSpPr>
        <p:spPr>
          <a:xfrm>
            <a:off x="3069575" y="626425"/>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How</a:t>
            </a:r>
            <a:endParaRPr sz="3600">
              <a:latin typeface="Comic Sans MS"/>
              <a:ea typeface="Comic Sans MS"/>
              <a:cs typeface="Comic Sans MS"/>
              <a:sym typeface="Comic Sans MS"/>
            </a:endParaRPr>
          </a:p>
        </p:txBody>
      </p:sp>
      <p:sp>
        <p:nvSpPr>
          <p:cNvPr id="719" name="Google Shape;719;p71"/>
          <p:cNvSpPr txBox="1"/>
          <p:nvPr/>
        </p:nvSpPr>
        <p:spPr>
          <a:xfrm>
            <a:off x="2955888" y="777700"/>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/h//ou/</a:t>
            </a:r>
            <a:endParaRPr sz="2400">
              <a:latin typeface="Comic Sans MS"/>
              <a:ea typeface="Comic Sans MS"/>
              <a:cs typeface="Comic Sans MS"/>
              <a:sym typeface="Comic Sans MS"/>
            </a:endParaRPr>
          </a:p>
        </p:txBody>
      </p:sp>
      <p:sp>
        <p:nvSpPr>
          <p:cNvPr id="720" name="Google Shape;720;p71"/>
          <p:cNvSpPr txBox="1"/>
          <p:nvPr/>
        </p:nvSpPr>
        <p:spPr>
          <a:xfrm>
            <a:off x="4978425" y="626425"/>
            <a:ext cx="1569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many?</a:t>
            </a:r>
            <a:endParaRPr sz="3600">
              <a:latin typeface="Comic Sans MS"/>
              <a:ea typeface="Comic Sans MS"/>
              <a:cs typeface="Comic Sans MS"/>
              <a:sym typeface="Comic Sans MS"/>
            </a:endParaRPr>
          </a:p>
        </p:txBody>
      </p:sp>
      <p:sp>
        <p:nvSpPr>
          <p:cNvPr id="721" name="Google Shape;721;p71"/>
          <p:cNvSpPr txBox="1"/>
          <p:nvPr/>
        </p:nvSpPr>
        <p:spPr>
          <a:xfrm>
            <a:off x="4401985" y="781075"/>
            <a:ext cx="2721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/m/ /e/ /n/ /ee/</a:t>
            </a:r>
            <a:endParaRPr sz="2400">
              <a:latin typeface="Comic Sans MS"/>
              <a:ea typeface="Comic Sans MS"/>
              <a:cs typeface="Comic Sans MS"/>
              <a:sym typeface="Comic Sans MS"/>
            </a:endParaRPr>
          </a:p>
        </p:txBody>
      </p:sp>
      <p:sp>
        <p:nvSpPr>
          <p:cNvPr id="722" name="Google Shape;722;p71"/>
          <p:cNvSpPr txBox="1"/>
          <p:nvPr/>
        </p:nvSpPr>
        <p:spPr>
          <a:xfrm>
            <a:off x="5042625" y="3504000"/>
            <a:ext cx="1440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Some</a:t>
            </a:r>
            <a:endParaRPr sz="3600">
              <a:latin typeface="Comic Sans MS"/>
              <a:ea typeface="Comic Sans MS"/>
              <a:cs typeface="Comic Sans MS"/>
              <a:sym typeface="Comic Sans MS"/>
            </a:endParaRPr>
          </a:p>
        </p:txBody>
      </p:sp>
      <p:sp>
        <p:nvSpPr>
          <p:cNvPr id="723" name="Google Shape;723;p71"/>
          <p:cNvSpPr txBox="1"/>
          <p:nvPr/>
        </p:nvSpPr>
        <p:spPr>
          <a:xfrm>
            <a:off x="4764225" y="3658650"/>
            <a:ext cx="1978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/u/ /m/ </a:t>
            </a:r>
            <a:endParaRPr sz="2400">
              <a:latin typeface="Comic Sans MS"/>
              <a:ea typeface="Comic Sans MS"/>
              <a:cs typeface="Comic Sans MS"/>
              <a:sym typeface="Comic Sans MS"/>
            </a:endParaRPr>
          </a:p>
        </p:txBody>
      </p:sp>
      <p:pic>
        <p:nvPicPr>
          <p:cNvPr id="724" name="Google Shape;724;p71"/>
          <p:cNvPicPr preferRelativeResize="0"/>
          <p:nvPr/>
        </p:nvPicPr>
        <p:blipFill>
          <a:blip r:embed="rId4">
            <a:alphaModFix/>
          </a:blip>
          <a:stretch>
            <a:fillRect/>
          </a:stretch>
        </p:blipFill>
        <p:spPr>
          <a:xfrm>
            <a:off x="7418425" y="549226"/>
            <a:ext cx="1033500" cy="1355151"/>
          </a:xfrm>
          <a:prstGeom prst="rect">
            <a:avLst/>
          </a:prstGeom>
          <a:noFill/>
          <a:ln>
            <a:noFill/>
          </a:ln>
        </p:spPr>
      </p:pic>
      <p:pic>
        <p:nvPicPr>
          <p:cNvPr id="725" name="Google Shape;725;p71"/>
          <p:cNvPicPr preferRelativeResize="0"/>
          <p:nvPr/>
        </p:nvPicPr>
        <p:blipFill rotWithShape="1">
          <a:blip r:embed="rId5">
            <a:alphaModFix/>
          </a:blip>
          <a:srcRect b="0" l="8101" r="12000" t="0"/>
          <a:stretch/>
        </p:blipFill>
        <p:spPr>
          <a:xfrm>
            <a:off x="7514609" y="3581322"/>
            <a:ext cx="841141" cy="1052850"/>
          </a:xfrm>
          <a:prstGeom prst="rect">
            <a:avLst/>
          </a:prstGeom>
          <a:noFill/>
          <a:ln>
            <a:noFill/>
          </a:ln>
        </p:spPr>
      </p:pic>
      <p:pic>
        <p:nvPicPr>
          <p:cNvPr id="726" name="Google Shape;726;p71"/>
          <p:cNvPicPr preferRelativeResize="0"/>
          <p:nvPr/>
        </p:nvPicPr>
        <p:blipFill>
          <a:blip r:embed="rId6">
            <a:alphaModFix/>
          </a:blip>
          <a:stretch>
            <a:fillRect/>
          </a:stretch>
        </p:blipFill>
        <p:spPr>
          <a:xfrm>
            <a:off x="4734175" y="2015300"/>
            <a:ext cx="2093700" cy="13932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19"/>
                                        </p:tgtEl>
                                        <p:attrNameLst>
                                          <p:attrName>style.visibility</p:attrName>
                                        </p:attrNameLst>
                                      </p:cBhvr>
                                      <p:to>
                                        <p:strVal val="visible"/>
                                      </p:to>
                                    </p:set>
                                    <p:anim calcmode="lin" valueType="num">
                                      <p:cBhvr additive="base">
                                        <p:cTn dur="1000"/>
                                        <p:tgtEl>
                                          <p:spTgt spid="7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21"/>
                                        </p:tgtEl>
                                        <p:attrNameLst>
                                          <p:attrName>style.visibility</p:attrName>
                                        </p:attrNameLst>
                                      </p:cBhvr>
                                      <p:to>
                                        <p:strVal val="visible"/>
                                      </p:to>
                                    </p:set>
                                    <p:anim calcmode="lin" valueType="num">
                                      <p:cBhvr additive="base">
                                        <p:cTn dur="1000"/>
                                        <p:tgtEl>
                                          <p:spTgt spid="7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719"/>
                                        </p:tgtEl>
                                        <p:attrNameLst>
                                          <p:attrName>ppt_x</p:attrName>
                                        </p:attrNameLst>
                                      </p:cBhvr>
                                      <p:tavLst>
                                        <p:tav fmla="" tm="0">
                                          <p:val>
                                            <p:strVal val="#ppt_x"/>
                                          </p:val>
                                        </p:tav>
                                        <p:tav fmla="" tm="100000">
                                          <p:val>
                                            <p:strVal val="#ppt_x-1"/>
                                          </p:val>
                                        </p:tav>
                                      </p:tavLst>
                                    </p:anim>
                                    <p:set>
                                      <p:cBhvr>
                                        <p:cTn dur="1" fill="hold">
                                          <p:stCondLst>
                                            <p:cond delay="1000"/>
                                          </p:stCondLst>
                                        </p:cTn>
                                        <p:tgtEl>
                                          <p:spTgt spid="71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721"/>
                                        </p:tgtEl>
                                        <p:attrNameLst>
                                          <p:attrName>ppt_x</p:attrName>
                                        </p:attrNameLst>
                                      </p:cBhvr>
                                      <p:tavLst>
                                        <p:tav fmla="" tm="0">
                                          <p:val>
                                            <p:strVal val="#ppt_x"/>
                                          </p:val>
                                        </p:tav>
                                        <p:tav fmla="" tm="100000">
                                          <p:val>
                                            <p:strVal val="#ppt_x-1"/>
                                          </p:val>
                                        </p:tav>
                                      </p:tavLst>
                                    </p:anim>
                                    <p:set>
                                      <p:cBhvr>
                                        <p:cTn dur="1" fill="hold">
                                          <p:stCondLst>
                                            <p:cond delay="1000"/>
                                          </p:stCondLst>
                                        </p:cTn>
                                        <p:tgtEl>
                                          <p:spTgt spid="7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23"/>
                                        </p:tgtEl>
                                        <p:attrNameLst>
                                          <p:attrName>style.visibility</p:attrName>
                                        </p:attrNameLst>
                                      </p:cBhvr>
                                      <p:to>
                                        <p:strVal val="visible"/>
                                      </p:to>
                                    </p:set>
                                    <p:anim calcmode="lin" valueType="num">
                                      <p:cBhvr additive="base">
                                        <p:cTn dur="1000"/>
                                        <p:tgtEl>
                                          <p:spTgt spid="7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723"/>
                                        </p:tgtEl>
                                        <p:attrNameLst>
                                          <p:attrName>ppt_x</p:attrName>
                                        </p:attrNameLst>
                                      </p:cBhvr>
                                      <p:tavLst>
                                        <p:tav fmla="" tm="0">
                                          <p:val>
                                            <p:strVal val="#ppt_x"/>
                                          </p:val>
                                        </p:tav>
                                        <p:tav fmla="" tm="100000">
                                          <p:val>
                                            <p:strVal val="#ppt_x-1"/>
                                          </p:val>
                                        </p:tav>
                                      </p:tavLst>
                                    </p:anim>
                                    <p:set>
                                      <p:cBhvr>
                                        <p:cTn dur="1" fill="hold">
                                          <p:stCondLst>
                                            <p:cond delay="1000"/>
                                          </p:stCondLst>
                                        </p:cTn>
                                        <p:tgtEl>
                                          <p:spTgt spid="72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2"/>
          <p:cNvSpPr/>
          <p:nvPr/>
        </p:nvSpPr>
        <p:spPr>
          <a:xfrm>
            <a:off x="2576125" y="86225"/>
            <a:ext cx="6409800" cy="49128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2" name="Google Shape;732;p72"/>
          <p:cNvPicPr preferRelativeResize="0"/>
          <p:nvPr/>
        </p:nvPicPr>
        <p:blipFill>
          <a:blip r:embed="rId3">
            <a:alphaModFix/>
          </a:blip>
          <a:stretch>
            <a:fillRect/>
          </a:stretch>
        </p:blipFill>
        <p:spPr>
          <a:xfrm>
            <a:off x="0" y="0"/>
            <a:ext cx="2348701" cy="2453650"/>
          </a:xfrm>
          <a:prstGeom prst="rect">
            <a:avLst/>
          </a:prstGeom>
          <a:noFill/>
          <a:ln>
            <a:noFill/>
          </a:ln>
        </p:spPr>
      </p:pic>
      <p:sp>
        <p:nvSpPr>
          <p:cNvPr id="733" name="Google Shape;733;p72"/>
          <p:cNvSpPr txBox="1"/>
          <p:nvPr/>
        </p:nvSpPr>
        <p:spPr>
          <a:xfrm>
            <a:off x="657599" y="824490"/>
            <a:ext cx="1033500" cy="8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some</a:t>
            </a:r>
            <a:endParaRPr sz="2400">
              <a:latin typeface="Comic Sans MS"/>
              <a:ea typeface="Comic Sans MS"/>
              <a:cs typeface="Comic Sans MS"/>
              <a:sym typeface="Comic Sans MS"/>
            </a:endParaRPr>
          </a:p>
        </p:txBody>
      </p:sp>
      <p:sp>
        <p:nvSpPr>
          <p:cNvPr id="734" name="Google Shape;734;p72"/>
          <p:cNvSpPr/>
          <p:nvPr/>
        </p:nvSpPr>
        <p:spPr>
          <a:xfrm>
            <a:off x="254450" y="2912900"/>
            <a:ext cx="2093700" cy="2086200"/>
          </a:xfrm>
          <a:prstGeom prst="roundRect">
            <a:avLst>
              <a:gd fmla="val 16667" name="adj"/>
            </a:avLst>
          </a:prstGeom>
          <a:solidFill>
            <a:srgbClr val="8E7CC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735" name="Google Shape;735;p72"/>
          <p:cNvSpPr txBox="1"/>
          <p:nvPr/>
        </p:nvSpPr>
        <p:spPr>
          <a:xfrm>
            <a:off x="791166" y="30306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some</a:t>
            </a:r>
            <a:endParaRPr sz="2400">
              <a:latin typeface="Comic Sans MS"/>
              <a:ea typeface="Comic Sans MS"/>
              <a:cs typeface="Comic Sans MS"/>
              <a:sym typeface="Comic Sans MS"/>
            </a:endParaRPr>
          </a:p>
        </p:txBody>
      </p:sp>
      <p:sp>
        <p:nvSpPr>
          <p:cNvPr id="736" name="Google Shape;736;p72"/>
          <p:cNvSpPr txBox="1"/>
          <p:nvPr/>
        </p:nvSpPr>
        <p:spPr>
          <a:xfrm>
            <a:off x="357350" y="4231025"/>
            <a:ext cx="19050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/u/ /m/</a:t>
            </a:r>
            <a:endParaRPr sz="2400">
              <a:latin typeface="Comic Sans MS"/>
              <a:ea typeface="Comic Sans MS"/>
              <a:cs typeface="Comic Sans MS"/>
              <a:sym typeface="Comic Sans MS"/>
            </a:endParaRPr>
          </a:p>
        </p:txBody>
      </p:sp>
      <p:sp>
        <p:nvSpPr>
          <p:cNvPr id="737" name="Google Shape;737;p72"/>
          <p:cNvSpPr txBox="1"/>
          <p:nvPr/>
        </p:nvSpPr>
        <p:spPr>
          <a:xfrm>
            <a:off x="1070770" y="3624645"/>
            <a:ext cx="4614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738" name="Google Shape;738;p72"/>
          <p:cNvSpPr txBox="1"/>
          <p:nvPr/>
        </p:nvSpPr>
        <p:spPr>
          <a:xfrm>
            <a:off x="3069575" y="626425"/>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How</a:t>
            </a:r>
            <a:endParaRPr sz="3600">
              <a:latin typeface="Comic Sans MS"/>
              <a:ea typeface="Comic Sans MS"/>
              <a:cs typeface="Comic Sans MS"/>
              <a:sym typeface="Comic Sans MS"/>
            </a:endParaRPr>
          </a:p>
        </p:txBody>
      </p:sp>
      <p:sp>
        <p:nvSpPr>
          <p:cNvPr id="739" name="Google Shape;739;p72"/>
          <p:cNvSpPr txBox="1"/>
          <p:nvPr/>
        </p:nvSpPr>
        <p:spPr>
          <a:xfrm>
            <a:off x="2955888" y="777700"/>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/h//ou/</a:t>
            </a:r>
            <a:endParaRPr sz="2400">
              <a:latin typeface="Comic Sans MS"/>
              <a:ea typeface="Comic Sans MS"/>
              <a:cs typeface="Comic Sans MS"/>
              <a:sym typeface="Comic Sans MS"/>
            </a:endParaRPr>
          </a:p>
        </p:txBody>
      </p:sp>
      <p:sp>
        <p:nvSpPr>
          <p:cNvPr id="740" name="Google Shape;740;p72"/>
          <p:cNvSpPr txBox="1"/>
          <p:nvPr/>
        </p:nvSpPr>
        <p:spPr>
          <a:xfrm>
            <a:off x="4978425" y="626425"/>
            <a:ext cx="1569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many?</a:t>
            </a:r>
            <a:endParaRPr sz="3600">
              <a:latin typeface="Comic Sans MS"/>
              <a:ea typeface="Comic Sans MS"/>
              <a:cs typeface="Comic Sans MS"/>
              <a:sym typeface="Comic Sans MS"/>
            </a:endParaRPr>
          </a:p>
        </p:txBody>
      </p:sp>
      <p:sp>
        <p:nvSpPr>
          <p:cNvPr id="741" name="Google Shape;741;p72"/>
          <p:cNvSpPr txBox="1"/>
          <p:nvPr/>
        </p:nvSpPr>
        <p:spPr>
          <a:xfrm>
            <a:off x="4401985" y="781075"/>
            <a:ext cx="2721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/m/ /e/ /n/ /ee/</a:t>
            </a:r>
            <a:endParaRPr sz="2400">
              <a:latin typeface="Comic Sans MS"/>
              <a:ea typeface="Comic Sans MS"/>
              <a:cs typeface="Comic Sans MS"/>
              <a:sym typeface="Comic Sans MS"/>
            </a:endParaRPr>
          </a:p>
        </p:txBody>
      </p:sp>
      <p:sp>
        <p:nvSpPr>
          <p:cNvPr id="742" name="Google Shape;742;p72"/>
          <p:cNvSpPr txBox="1"/>
          <p:nvPr/>
        </p:nvSpPr>
        <p:spPr>
          <a:xfrm>
            <a:off x="5042625" y="3504000"/>
            <a:ext cx="1440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Some</a:t>
            </a:r>
            <a:endParaRPr sz="3600">
              <a:latin typeface="Comic Sans MS"/>
              <a:ea typeface="Comic Sans MS"/>
              <a:cs typeface="Comic Sans MS"/>
              <a:sym typeface="Comic Sans MS"/>
            </a:endParaRPr>
          </a:p>
        </p:txBody>
      </p:sp>
      <p:sp>
        <p:nvSpPr>
          <p:cNvPr id="743" name="Google Shape;743;p72"/>
          <p:cNvSpPr txBox="1"/>
          <p:nvPr/>
        </p:nvSpPr>
        <p:spPr>
          <a:xfrm>
            <a:off x="4764225" y="3658650"/>
            <a:ext cx="1978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/u/ /m/ </a:t>
            </a:r>
            <a:endParaRPr sz="2400">
              <a:latin typeface="Comic Sans MS"/>
              <a:ea typeface="Comic Sans MS"/>
              <a:cs typeface="Comic Sans MS"/>
              <a:sym typeface="Comic Sans MS"/>
            </a:endParaRPr>
          </a:p>
        </p:txBody>
      </p:sp>
      <p:pic>
        <p:nvPicPr>
          <p:cNvPr id="744" name="Google Shape;744;p72"/>
          <p:cNvPicPr preferRelativeResize="0"/>
          <p:nvPr/>
        </p:nvPicPr>
        <p:blipFill>
          <a:blip r:embed="rId4">
            <a:alphaModFix/>
          </a:blip>
          <a:stretch>
            <a:fillRect/>
          </a:stretch>
        </p:blipFill>
        <p:spPr>
          <a:xfrm>
            <a:off x="7418425" y="549226"/>
            <a:ext cx="1033500" cy="1355151"/>
          </a:xfrm>
          <a:prstGeom prst="rect">
            <a:avLst/>
          </a:prstGeom>
          <a:noFill/>
          <a:ln>
            <a:noFill/>
          </a:ln>
        </p:spPr>
      </p:pic>
      <p:pic>
        <p:nvPicPr>
          <p:cNvPr id="745" name="Google Shape;745;p72"/>
          <p:cNvPicPr preferRelativeResize="0"/>
          <p:nvPr/>
        </p:nvPicPr>
        <p:blipFill rotWithShape="1">
          <a:blip r:embed="rId5">
            <a:alphaModFix/>
          </a:blip>
          <a:srcRect b="0" l="8101" r="12000" t="0"/>
          <a:stretch/>
        </p:blipFill>
        <p:spPr>
          <a:xfrm>
            <a:off x="7514609" y="3581322"/>
            <a:ext cx="841141" cy="1052850"/>
          </a:xfrm>
          <a:prstGeom prst="rect">
            <a:avLst/>
          </a:prstGeom>
          <a:noFill/>
          <a:ln>
            <a:noFill/>
          </a:ln>
        </p:spPr>
      </p:pic>
      <p:pic>
        <p:nvPicPr>
          <p:cNvPr id="746" name="Google Shape;746;p72"/>
          <p:cNvPicPr preferRelativeResize="0"/>
          <p:nvPr/>
        </p:nvPicPr>
        <p:blipFill>
          <a:blip r:embed="rId6">
            <a:alphaModFix/>
          </a:blip>
          <a:stretch>
            <a:fillRect/>
          </a:stretch>
        </p:blipFill>
        <p:spPr>
          <a:xfrm>
            <a:off x="4536650" y="1922349"/>
            <a:ext cx="2488750" cy="149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1000"/>
                                        <p:tgtEl>
                                          <p:spTgt spid="7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1000"/>
                                        <p:tgtEl>
                                          <p:spTgt spid="7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739"/>
                                        </p:tgtEl>
                                        <p:attrNameLst>
                                          <p:attrName>ppt_x</p:attrName>
                                        </p:attrNameLst>
                                      </p:cBhvr>
                                      <p:tavLst>
                                        <p:tav fmla="" tm="0">
                                          <p:val>
                                            <p:strVal val="#ppt_x"/>
                                          </p:val>
                                        </p:tav>
                                        <p:tav fmla="" tm="100000">
                                          <p:val>
                                            <p:strVal val="#ppt_x-1"/>
                                          </p:val>
                                        </p:tav>
                                      </p:tavLst>
                                    </p:anim>
                                    <p:set>
                                      <p:cBhvr>
                                        <p:cTn dur="1" fill="hold">
                                          <p:stCondLst>
                                            <p:cond delay="1000"/>
                                          </p:stCondLst>
                                        </p:cTn>
                                        <p:tgtEl>
                                          <p:spTgt spid="73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741"/>
                                        </p:tgtEl>
                                        <p:attrNameLst>
                                          <p:attrName>ppt_x</p:attrName>
                                        </p:attrNameLst>
                                      </p:cBhvr>
                                      <p:tavLst>
                                        <p:tav fmla="" tm="0">
                                          <p:val>
                                            <p:strVal val="#ppt_x"/>
                                          </p:val>
                                        </p:tav>
                                        <p:tav fmla="" tm="100000">
                                          <p:val>
                                            <p:strVal val="#ppt_x-1"/>
                                          </p:val>
                                        </p:tav>
                                      </p:tavLst>
                                    </p:anim>
                                    <p:set>
                                      <p:cBhvr>
                                        <p:cTn dur="1" fill="hold">
                                          <p:stCondLst>
                                            <p:cond delay="1000"/>
                                          </p:stCondLst>
                                        </p:cTn>
                                        <p:tgtEl>
                                          <p:spTgt spid="7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743"/>
                                        </p:tgtEl>
                                        <p:attrNameLst>
                                          <p:attrName>ppt_x</p:attrName>
                                        </p:attrNameLst>
                                      </p:cBhvr>
                                      <p:tavLst>
                                        <p:tav fmla="" tm="0">
                                          <p:val>
                                            <p:strVal val="#ppt_x"/>
                                          </p:val>
                                        </p:tav>
                                        <p:tav fmla="" tm="100000">
                                          <p:val>
                                            <p:strVal val="#ppt_x-1"/>
                                          </p:val>
                                        </p:tav>
                                      </p:tavLst>
                                    </p:anim>
                                    <p:set>
                                      <p:cBhvr>
                                        <p:cTn dur="1" fill="hold">
                                          <p:stCondLst>
                                            <p:cond delay="1000"/>
                                          </p:stCondLst>
                                        </p:cTn>
                                        <p:tgtEl>
                                          <p:spTgt spid="74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3"/>
          <p:cNvSpPr/>
          <p:nvPr/>
        </p:nvSpPr>
        <p:spPr>
          <a:xfrm>
            <a:off x="2576125" y="86225"/>
            <a:ext cx="6409800" cy="49128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73"/>
          <p:cNvPicPr preferRelativeResize="0"/>
          <p:nvPr/>
        </p:nvPicPr>
        <p:blipFill>
          <a:blip r:embed="rId3">
            <a:alphaModFix/>
          </a:blip>
          <a:stretch>
            <a:fillRect/>
          </a:stretch>
        </p:blipFill>
        <p:spPr>
          <a:xfrm>
            <a:off x="0" y="0"/>
            <a:ext cx="2348701" cy="2453650"/>
          </a:xfrm>
          <a:prstGeom prst="rect">
            <a:avLst/>
          </a:prstGeom>
          <a:noFill/>
          <a:ln>
            <a:noFill/>
          </a:ln>
        </p:spPr>
      </p:pic>
      <p:sp>
        <p:nvSpPr>
          <p:cNvPr id="753" name="Google Shape;753;p73"/>
          <p:cNvSpPr txBox="1"/>
          <p:nvPr/>
        </p:nvSpPr>
        <p:spPr>
          <a:xfrm>
            <a:off x="657599" y="824490"/>
            <a:ext cx="1033500" cy="8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some</a:t>
            </a:r>
            <a:endParaRPr sz="2400">
              <a:latin typeface="Comic Sans MS"/>
              <a:ea typeface="Comic Sans MS"/>
              <a:cs typeface="Comic Sans MS"/>
              <a:sym typeface="Comic Sans MS"/>
            </a:endParaRPr>
          </a:p>
        </p:txBody>
      </p:sp>
      <p:sp>
        <p:nvSpPr>
          <p:cNvPr id="754" name="Google Shape;754;p73"/>
          <p:cNvSpPr/>
          <p:nvPr/>
        </p:nvSpPr>
        <p:spPr>
          <a:xfrm>
            <a:off x="254450" y="2912900"/>
            <a:ext cx="2093700" cy="2086200"/>
          </a:xfrm>
          <a:prstGeom prst="roundRect">
            <a:avLst>
              <a:gd fmla="val 16667" name="adj"/>
            </a:avLst>
          </a:prstGeom>
          <a:solidFill>
            <a:srgbClr val="8E7CC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755" name="Google Shape;755;p73"/>
          <p:cNvSpPr txBox="1"/>
          <p:nvPr/>
        </p:nvSpPr>
        <p:spPr>
          <a:xfrm>
            <a:off x="791166" y="30306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some</a:t>
            </a:r>
            <a:endParaRPr sz="2400">
              <a:latin typeface="Comic Sans MS"/>
              <a:ea typeface="Comic Sans MS"/>
              <a:cs typeface="Comic Sans MS"/>
              <a:sym typeface="Comic Sans MS"/>
            </a:endParaRPr>
          </a:p>
        </p:txBody>
      </p:sp>
      <p:sp>
        <p:nvSpPr>
          <p:cNvPr id="756" name="Google Shape;756;p73"/>
          <p:cNvSpPr txBox="1"/>
          <p:nvPr/>
        </p:nvSpPr>
        <p:spPr>
          <a:xfrm>
            <a:off x="357350" y="4231025"/>
            <a:ext cx="19050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/u/ /m/</a:t>
            </a:r>
            <a:endParaRPr sz="2400">
              <a:latin typeface="Comic Sans MS"/>
              <a:ea typeface="Comic Sans MS"/>
              <a:cs typeface="Comic Sans MS"/>
              <a:sym typeface="Comic Sans MS"/>
            </a:endParaRPr>
          </a:p>
        </p:txBody>
      </p:sp>
      <p:sp>
        <p:nvSpPr>
          <p:cNvPr id="757" name="Google Shape;757;p73"/>
          <p:cNvSpPr txBox="1"/>
          <p:nvPr/>
        </p:nvSpPr>
        <p:spPr>
          <a:xfrm>
            <a:off x="1070770" y="3624645"/>
            <a:ext cx="4614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758" name="Google Shape;758;p73"/>
          <p:cNvSpPr txBox="1"/>
          <p:nvPr/>
        </p:nvSpPr>
        <p:spPr>
          <a:xfrm>
            <a:off x="3069575" y="626425"/>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How</a:t>
            </a:r>
            <a:endParaRPr sz="3600">
              <a:latin typeface="Comic Sans MS"/>
              <a:ea typeface="Comic Sans MS"/>
              <a:cs typeface="Comic Sans MS"/>
              <a:sym typeface="Comic Sans MS"/>
            </a:endParaRPr>
          </a:p>
        </p:txBody>
      </p:sp>
      <p:sp>
        <p:nvSpPr>
          <p:cNvPr id="759" name="Google Shape;759;p73"/>
          <p:cNvSpPr txBox="1"/>
          <p:nvPr/>
        </p:nvSpPr>
        <p:spPr>
          <a:xfrm>
            <a:off x="2955888" y="777700"/>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/h//ou/</a:t>
            </a:r>
            <a:endParaRPr sz="2400">
              <a:latin typeface="Comic Sans MS"/>
              <a:ea typeface="Comic Sans MS"/>
              <a:cs typeface="Comic Sans MS"/>
              <a:sym typeface="Comic Sans MS"/>
            </a:endParaRPr>
          </a:p>
        </p:txBody>
      </p:sp>
      <p:sp>
        <p:nvSpPr>
          <p:cNvPr id="760" name="Google Shape;760;p73"/>
          <p:cNvSpPr txBox="1"/>
          <p:nvPr/>
        </p:nvSpPr>
        <p:spPr>
          <a:xfrm>
            <a:off x="5051550" y="626450"/>
            <a:ext cx="1569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much?</a:t>
            </a:r>
            <a:endParaRPr sz="3600">
              <a:latin typeface="Comic Sans MS"/>
              <a:ea typeface="Comic Sans MS"/>
              <a:cs typeface="Comic Sans MS"/>
              <a:sym typeface="Comic Sans MS"/>
            </a:endParaRPr>
          </a:p>
        </p:txBody>
      </p:sp>
      <p:sp>
        <p:nvSpPr>
          <p:cNvPr id="761" name="Google Shape;761;p73"/>
          <p:cNvSpPr txBox="1"/>
          <p:nvPr/>
        </p:nvSpPr>
        <p:spPr>
          <a:xfrm>
            <a:off x="4475110" y="793450"/>
            <a:ext cx="2721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/m/ /u/ /ch/</a:t>
            </a:r>
            <a:endParaRPr sz="2400">
              <a:latin typeface="Comic Sans MS"/>
              <a:ea typeface="Comic Sans MS"/>
              <a:cs typeface="Comic Sans MS"/>
              <a:sym typeface="Comic Sans MS"/>
            </a:endParaRPr>
          </a:p>
        </p:txBody>
      </p:sp>
      <p:sp>
        <p:nvSpPr>
          <p:cNvPr id="762" name="Google Shape;762;p73"/>
          <p:cNvSpPr txBox="1"/>
          <p:nvPr/>
        </p:nvSpPr>
        <p:spPr>
          <a:xfrm>
            <a:off x="5042625" y="3504000"/>
            <a:ext cx="1440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Some</a:t>
            </a:r>
            <a:endParaRPr sz="3600">
              <a:latin typeface="Comic Sans MS"/>
              <a:ea typeface="Comic Sans MS"/>
              <a:cs typeface="Comic Sans MS"/>
              <a:sym typeface="Comic Sans MS"/>
            </a:endParaRPr>
          </a:p>
        </p:txBody>
      </p:sp>
      <p:sp>
        <p:nvSpPr>
          <p:cNvPr id="763" name="Google Shape;763;p73"/>
          <p:cNvSpPr txBox="1"/>
          <p:nvPr/>
        </p:nvSpPr>
        <p:spPr>
          <a:xfrm>
            <a:off x="4764225" y="3658650"/>
            <a:ext cx="1978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/u/ /m/ </a:t>
            </a:r>
            <a:endParaRPr sz="2400">
              <a:latin typeface="Comic Sans MS"/>
              <a:ea typeface="Comic Sans MS"/>
              <a:cs typeface="Comic Sans MS"/>
              <a:sym typeface="Comic Sans MS"/>
            </a:endParaRPr>
          </a:p>
        </p:txBody>
      </p:sp>
      <p:pic>
        <p:nvPicPr>
          <p:cNvPr id="764" name="Google Shape;764;p73"/>
          <p:cNvPicPr preferRelativeResize="0"/>
          <p:nvPr/>
        </p:nvPicPr>
        <p:blipFill>
          <a:blip r:embed="rId4">
            <a:alphaModFix/>
          </a:blip>
          <a:stretch>
            <a:fillRect/>
          </a:stretch>
        </p:blipFill>
        <p:spPr>
          <a:xfrm>
            <a:off x="7418425" y="549226"/>
            <a:ext cx="1033500" cy="1355151"/>
          </a:xfrm>
          <a:prstGeom prst="rect">
            <a:avLst/>
          </a:prstGeom>
          <a:noFill/>
          <a:ln>
            <a:noFill/>
          </a:ln>
        </p:spPr>
      </p:pic>
      <p:pic>
        <p:nvPicPr>
          <p:cNvPr id="765" name="Google Shape;765;p73"/>
          <p:cNvPicPr preferRelativeResize="0"/>
          <p:nvPr/>
        </p:nvPicPr>
        <p:blipFill rotWithShape="1">
          <a:blip r:embed="rId5">
            <a:alphaModFix/>
          </a:blip>
          <a:srcRect b="0" l="8101" r="12000" t="0"/>
          <a:stretch/>
        </p:blipFill>
        <p:spPr>
          <a:xfrm>
            <a:off x="7514609" y="3581322"/>
            <a:ext cx="841141" cy="1052850"/>
          </a:xfrm>
          <a:prstGeom prst="rect">
            <a:avLst/>
          </a:prstGeom>
          <a:noFill/>
          <a:ln>
            <a:noFill/>
          </a:ln>
        </p:spPr>
      </p:pic>
      <p:pic>
        <p:nvPicPr>
          <p:cNvPr id="766" name="Google Shape;766;p73"/>
          <p:cNvPicPr preferRelativeResize="0"/>
          <p:nvPr/>
        </p:nvPicPr>
        <p:blipFill>
          <a:blip r:embed="rId6">
            <a:alphaModFix/>
          </a:blip>
          <a:stretch>
            <a:fillRect/>
          </a:stretch>
        </p:blipFill>
        <p:spPr>
          <a:xfrm>
            <a:off x="4791923" y="1914646"/>
            <a:ext cx="1978200" cy="15086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59"/>
                                        </p:tgtEl>
                                        <p:attrNameLst>
                                          <p:attrName>style.visibility</p:attrName>
                                        </p:attrNameLst>
                                      </p:cBhvr>
                                      <p:to>
                                        <p:strVal val="visible"/>
                                      </p:to>
                                    </p:set>
                                    <p:anim calcmode="lin" valueType="num">
                                      <p:cBhvr additive="base">
                                        <p:cTn dur="1000"/>
                                        <p:tgtEl>
                                          <p:spTgt spid="7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61"/>
                                        </p:tgtEl>
                                        <p:attrNameLst>
                                          <p:attrName>style.visibility</p:attrName>
                                        </p:attrNameLst>
                                      </p:cBhvr>
                                      <p:to>
                                        <p:strVal val="visible"/>
                                      </p:to>
                                    </p:set>
                                    <p:anim calcmode="lin" valueType="num">
                                      <p:cBhvr additive="base">
                                        <p:cTn dur="1000"/>
                                        <p:tgtEl>
                                          <p:spTgt spid="7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759"/>
                                        </p:tgtEl>
                                        <p:attrNameLst>
                                          <p:attrName>ppt_x</p:attrName>
                                        </p:attrNameLst>
                                      </p:cBhvr>
                                      <p:tavLst>
                                        <p:tav fmla="" tm="0">
                                          <p:val>
                                            <p:strVal val="#ppt_x"/>
                                          </p:val>
                                        </p:tav>
                                        <p:tav fmla="" tm="100000">
                                          <p:val>
                                            <p:strVal val="#ppt_x-1"/>
                                          </p:val>
                                        </p:tav>
                                      </p:tavLst>
                                    </p:anim>
                                    <p:set>
                                      <p:cBhvr>
                                        <p:cTn dur="1" fill="hold">
                                          <p:stCondLst>
                                            <p:cond delay="1000"/>
                                          </p:stCondLst>
                                        </p:cTn>
                                        <p:tgtEl>
                                          <p:spTgt spid="75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761"/>
                                        </p:tgtEl>
                                        <p:attrNameLst>
                                          <p:attrName>ppt_x</p:attrName>
                                        </p:attrNameLst>
                                      </p:cBhvr>
                                      <p:tavLst>
                                        <p:tav fmla="" tm="0">
                                          <p:val>
                                            <p:strVal val="#ppt_x"/>
                                          </p:val>
                                        </p:tav>
                                        <p:tav fmla="" tm="100000">
                                          <p:val>
                                            <p:strVal val="#ppt_x-1"/>
                                          </p:val>
                                        </p:tav>
                                      </p:tavLst>
                                    </p:anim>
                                    <p:set>
                                      <p:cBhvr>
                                        <p:cTn dur="1" fill="hold">
                                          <p:stCondLst>
                                            <p:cond delay="1000"/>
                                          </p:stCondLst>
                                        </p:cTn>
                                        <p:tgtEl>
                                          <p:spTgt spid="7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63"/>
                                        </p:tgtEl>
                                        <p:attrNameLst>
                                          <p:attrName>style.visibility</p:attrName>
                                        </p:attrNameLst>
                                      </p:cBhvr>
                                      <p:to>
                                        <p:strVal val="visible"/>
                                      </p:to>
                                    </p:set>
                                    <p:anim calcmode="lin" valueType="num">
                                      <p:cBhvr additive="base">
                                        <p:cTn dur="1000"/>
                                        <p:tgtEl>
                                          <p:spTgt spid="7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763"/>
                                        </p:tgtEl>
                                        <p:attrNameLst>
                                          <p:attrName>ppt_x</p:attrName>
                                        </p:attrNameLst>
                                      </p:cBhvr>
                                      <p:tavLst>
                                        <p:tav fmla="" tm="0">
                                          <p:val>
                                            <p:strVal val="#ppt_x"/>
                                          </p:val>
                                        </p:tav>
                                        <p:tav fmla="" tm="100000">
                                          <p:val>
                                            <p:strVal val="#ppt_x-1"/>
                                          </p:val>
                                        </p:tav>
                                      </p:tavLst>
                                    </p:anim>
                                    <p:set>
                                      <p:cBhvr>
                                        <p:cTn dur="1" fill="hold">
                                          <p:stCondLst>
                                            <p:cond delay="1000"/>
                                          </p:stCondLst>
                                        </p:cTn>
                                        <p:tgtEl>
                                          <p:spTgt spid="7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4"/>
          <p:cNvSpPr/>
          <p:nvPr/>
        </p:nvSpPr>
        <p:spPr>
          <a:xfrm>
            <a:off x="2576125" y="86225"/>
            <a:ext cx="6409800" cy="49128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2" name="Google Shape;772;p74"/>
          <p:cNvPicPr preferRelativeResize="0"/>
          <p:nvPr/>
        </p:nvPicPr>
        <p:blipFill>
          <a:blip r:embed="rId3">
            <a:alphaModFix/>
          </a:blip>
          <a:stretch>
            <a:fillRect/>
          </a:stretch>
        </p:blipFill>
        <p:spPr>
          <a:xfrm>
            <a:off x="0" y="0"/>
            <a:ext cx="2348701" cy="2453650"/>
          </a:xfrm>
          <a:prstGeom prst="rect">
            <a:avLst/>
          </a:prstGeom>
          <a:noFill/>
          <a:ln>
            <a:noFill/>
          </a:ln>
        </p:spPr>
      </p:pic>
      <p:sp>
        <p:nvSpPr>
          <p:cNvPr id="773" name="Google Shape;773;p74"/>
          <p:cNvSpPr txBox="1"/>
          <p:nvPr/>
        </p:nvSpPr>
        <p:spPr>
          <a:xfrm>
            <a:off x="657599" y="824490"/>
            <a:ext cx="1033500" cy="8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some</a:t>
            </a:r>
            <a:endParaRPr sz="2400">
              <a:latin typeface="Comic Sans MS"/>
              <a:ea typeface="Comic Sans MS"/>
              <a:cs typeface="Comic Sans MS"/>
              <a:sym typeface="Comic Sans MS"/>
            </a:endParaRPr>
          </a:p>
        </p:txBody>
      </p:sp>
      <p:sp>
        <p:nvSpPr>
          <p:cNvPr id="774" name="Google Shape;774;p74"/>
          <p:cNvSpPr/>
          <p:nvPr/>
        </p:nvSpPr>
        <p:spPr>
          <a:xfrm>
            <a:off x="254450" y="2912900"/>
            <a:ext cx="2093700" cy="2086200"/>
          </a:xfrm>
          <a:prstGeom prst="roundRect">
            <a:avLst>
              <a:gd fmla="val 16667" name="adj"/>
            </a:avLst>
          </a:prstGeom>
          <a:solidFill>
            <a:srgbClr val="8E7CC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775" name="Google Shape;775;p74"/>
          <p:cNvSpPr txBox="1"/>
          <p:nvPr/>
        </p:nvSpPr>
        <p:spPr>
          <a:xfrm>
            <a:off x="791166" y="3030670"/>
            <a:ext cx="9798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some</a:t>
            </a:r>
            <a:endParaRPr sz="2400">
              <a:latin typeface="Comic Sans MS"/>
              <a:ea typeface="Comic Sans MS"/>
              <a:cs typeface="Comic Sans MS"/>
              <a:sym typeface="Comic Sans MS"/>
            </a:endParaRPr>
          </a:p>
        </p:txBody>
      </p:sp>
      <p:sp>
        <p:nvSpPr>
          <p:cNvPr id="776" name="Google Shape;776;p74"/>
          <p:cNvSpPr txBox="1"/>
          <p:nvPr/>
        </p:nvSpPr>
        <p:spPr>
          <a:xfrm>
            <a:off x="357350" y="4231025"/>
            <a:ext cx="19050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/u/ /m/</a:t>
            </a:r>
            <a:endParaRPr sz="2400">
              <a:latin typeface="Comic Sans MS"/>
              <a:ea typeface="Comic Sans MS"/>
              <a:cs typeface="Comic Sans MS"/>
              <a:sym typeface="Comic Sans MS"/>
            </a:endParaRPr>
          </a:p>
        </p:txBody>
      </p:sp>
      <p:sp>
        <p:nvSpPr>
          <p:cNvPr id="777" name="Google Shape;777;p74"/>
          <p:cNvSpPr txBox="1"/>
          <p:nvPr/>
        </p:nvSpPr>
        <p:spPr>
          <a:xfrm>
            <a:off x="1070770" y="3624645"/>
            <a:ext cx="4614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sp>
        <p:nvSpPr>
          <p:cNvPr id="778" name="Google Shape;778;p74"/>
          <p:cNvSpPr txBox="1"/>
          <p:nvPr/>
        </p:nvSpPr>
        <p:spPr>
          <a:xfrm>
            <a:off x="3069575" y="626425"/>
            <a:ext cx="11841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How</a:t>
            </a:r>
            <a:endParaRPr sz="3600">
              <a:latin typeface="Comic Sans MS"/>
              <a:ea typeface="Comic Sans MS"/>
              <a:cs typeface="Comic Sans MS"/>
              <a:sym typeface="Comic Sans MS"/>
            </a:endParaRPr>
          </a:p>
        </p:txBody>
      </p:sp>
      <p:sp>
        <p:nvSpPr>
          <p:cNvPr id="779" name="Google Shape;779;p74"/>
          <p:cNvSpPr txBox="1"/>
          <p:nvPr/>
        </p:nvSpPr>
        <p:spPr>
          <a:xfrm>
            <a:off x="2955888" y="777700"/>
            <a:ext cx="13878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/h//ou/</a:t>
            </a:r>
            <a:endParaRPr sz="2400">
              <a:latin typeface="Comic Sans MS"/>
              <a:ea typeface="Comic Sans MS"/>
              <a:cs typeface="Comic Sans MS"/>
              <a:sym typeface="Comic Sans MS"/>
            </a:endParaRPr>
          </a:p>
        </p:txBody>
      </p:sp>
      <p:sp>
        <p:nvSpPr>
          <p:cNvPr id="780" name="Google Shape;780;p74"/>
          <p:cNvSpPr txBox="1"/>
          <p:nvPr/>
        </p:nvSpPr>
        <p:spPr>
          <a:xfrm>
            <a:off x="5051550" y="626450"/>
            <a:ext cx="1569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much?</a:t>
            </a:r>
            <a:endParaRPr sz="3600">
              <a:latin typeface="Comic Sans MS"/>
              <a:ea typeface="Comic Sans MS"/>
              <a:cs typeface="Comic Sans MS"/>
              <a:sym typeface="Comic Sans MS"/>
            </a:endParaRPr>
          </a:p>
        </p:txBody>
      </p:sp>
      <p:sp>
        <p:nvSpPr>
          <p:cNvPr id="781" name="Google Shape;781;p74"/>
          <p:cNvSpPr txBox="1"/>
          <p:nvPr/>
        </p:nvSpPr>
        <p:spPr>
          <a:xfrm>
            <a:off x="4475110" y="793450"/>
            <a:ext cx="2721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/m/ /u/ /ch/</a:t>
            </a:r>
            <a:endParaRPr sz="2400">
              <a:latin typeface="Comic Sans MS"/>
              <a:ea typeface="Comic Sans MS"/>
              <a:cs typeface="Comic Sans MS"/>
              <a:sym typeface="Comic Sans MS"/>
            </a:endParaRPr>
          </a:p>
        </p:txBody>
      </p:sp>
      <p:sp>
        <p:nvSpPr>
          <p:cNvPr id="782" name="Google Shape;782;p74"/>
          <p:cNvSpPr txBox="1"/>
          <p:nvPr/>
        </p:nvSpPr>
        <p:spPr>
          <a:xfrm>
            <a:off x="5042625" y="3504000"/>
            <a:ext cx="1440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Some</a:t>
            </a:r>
            <a:endParaRPr sz="3600">
              <a:latin typeface="Comic Sans MS"/>
              <a:ea typeface="Comic Sans MS"/>
              <a:cs typeface="Comic Sans MS"/>
              <a:sym typeface="Comic Sans MS"/>
            </a:endParaRPr>
          </a:p>
        </p:txBody>
      </p:sp>
      <p:sp>
        <p:nvSpPr>
          <p:cNvPr id="783" name="Google Shape;783;p74"/>
          <p:cNvSpPr txBox="1"/>
          <p:nvPr/>
        </p:nvSpPr>
        <p:spPr>
          <a:xfrm>
            <a:off x="4764225" y="3658650"/>
            <a:ext cx="1978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/u/ /m/ </a:t>
            </a:r>
            <a:endParaRPr sz="2400">
              <a:latin typeface="Comic Sans MS"/>
              <a:ea typeface="Comic Sans MS"/>
              <a:cs typeface="Comic Sans MS"/>
              <a:sym typeface="Comic Sans MS"/>
            </a:endParaRPr>
          </a:p>
        </p:txBody>
      </p:sp>
      <p:pic>
        <p:nvPicPr>
          <p:cNvPr id="784" name="Google Shape;784;p74"/>
          <p:cNvPicPr preferRelativeResize="0"/>
          <p:nvPr/>
        </p:nvPicPr>
        <p:blipFill>
          <a:blip r:embed="rId4">
            <a:alphaModFix/>
          </a:blip>
          <a:stretch>
            <a:fillRect/>
          </a:stretch>
        </p:blipFill>
        <p:spPr>
          <a:xfrm>
            <a:off x="7418425" y="549226"/>
            <a:ext cx="1033500" cy="1355151"/>
          </a:xfrm>
          <a:prstGeom prst="rect">
            <a:avLst/>
          </a:prstGeom>
          <a:noFill/>
          <a:ln>
            <a:noFill/>
          </a:ln>
        </p:spPr>
      </p:pic>
      <p:pic>
        <p:nvPicPr>
          <p:cNvPr id="785" name="Google Shape;785;p74"/>
          <p:cNvPicPr preferRelativeResize="0"/>
          <p:nvPr/>
        </p:nvPicPr>
        <p:blipFill rotWithShape="1">
          <a:blip r:embed="rId5">
            <a:alphaModFix/>
          </a:blip>
          <a:srcRect b="0" l="8101" r="12000" t="0"/>
          <a:stretch/>
        </p:blipFill>
        <p:spPr>
          <a:xfrm>
            <a:off x="7514609" y="3581322"/>
            <a:ext cx="841141" cy="1052850"/>
          </a:xfrm>
          <a:prstGeom prst="rect">
            <a:avLst/>
          </a:prstGeom>
          <a:noFill/>
          <a:ln>
            <a:noFill/>
          </a:ln>
        </p:spPr>
      </p:pic>
      <p:pic>
        <p:nvPicPr>
          <p:cNvPr id="786" name="Google Shape;786;p74"/>
          <p:cNvPicPr preferRelativeResize="0"/>
          <p:nvPr/>
        </p:nvPicPr>
        <p:blipFill>
          <a:blip r:embed="rId6">
            <a:alphaModFix/>
          </a:blip>
          <a:stretch>
            <a:fillRect/>
          </a:stretch>
        </p:blipFill>
        <p:spPr>
          <a:xfrm>
            <a:off x="4661698" y="2086463"/>
            <a:ext cx="2348700" cy="13196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par>
                                <p:cTn fill="hold" nodeType="with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79"/>
                                        </p:tgtEl>
                                        <p:attrNameLst>
                                          <p:attrName>style.visibility</p:attrName>
                                        </p:attrNameLst>
                                      </p:cBhvr>
                                      <p:to>
                                        <p:strVal val="visible"/>
                                      </p:to>
                                    </p:set>
                                    <p:anim calcmode="lin" valueType="num">
                                      <p:cBhvr additive="base">
                                        <p:cTn dur="1000"/>
                                        <p:tgtEl>
                                          <p:spTgt spid="7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81"/>
                                        </p:tgtEl>
                                        <p:attrNameLst>
                                          <p:attrName>style.visibility</p:attrName>
                                        </p:attrNameLst>
                                      </p:cBhvr>
                                      <p:to>
                                        <p:strVal val="visible"/>
                                      </p:to>
                                    </p:set>
                                    <p:anim calcmode="lin" valueType="num">
                                      <p:cBhvr additive="base">
                                        <p:cTn dur="1000"/>
                                        <p:tgtEl>
                                          <p:spTgt spid="7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779"/>
                                        </p:tgtEl>
                                        <p:attrNameLst>
                                          <p:attrName>ppt_x</p:attrName>
                                        </p:attrNameLst>
                                      </p:cBhvr>
                                      <p:tavLst>
                                        <p:tav fmla="" tm="0">
                                          <p:val>
                                            <p:strVal val="#ppt_x"/>
                                          </p:val>
                                        </p:tav>
                                        <p:tav fmla="" tm="100000">
                                          <p:val>
                                            <p:strVal val="#ppt_x-1"/>
                                          </p:val>
                                        </p:tav>
                                      </p:tavLst>
                                    </p:anim>
                                    <p:set>
                                      <p:cBhvr>
                                        <p:cTn dur="1" fill="hold">
                                          <p:stCondLst>
                                            <p:cond delay="1000"/>
                                          </p:stCondLst>
                                        </p:cTn>
                                        <p:tgtEl>
                                          <p:spTgt spid="77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781"/>
                                        </p:tgtEl>
                                        <p:attrNameLst>
                                          <p:attrName>ppt_x</p:attrName>
                                        </p:attrNameLst>
                                      </p:cBhvr>
                                      <p:tavLst>
                                        <p:tav fmla="" tm="0">
                                          <p:val>
                                            <p:strVal val="#ppt_x"/>
                                          </p:val>
                                        </p:tav>
                                        <p:tav fmla="" tm="100000">
                                          <p:val>
                                            <p:strVal val="#ppt_x-1"/>
                                          </p:val>
                                        </p:tav>
                                      </p:tavLst>
                                    </p:anim>
                                    <p:set>
                                      <p:cBhvr>
                                        <p:cTn dur="1" fill="hold">
                                          <p:stCondLst>
                                            <p:cond delay="1000"/>
                                          </p:stCondLst>
                                        </p:cTn>
                                        <p:tgtEl>
                                          <p:spTgt spid="7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83"/>
                                        </p:tgtEl>
                                        <p:attrNameLst>
                                          <p:attrName>style.visibility</p:attrName>
                                        </p:attrNameLst>
                                      </p:cBhvr>
                                      <p:to>
                                        <p:strVal val="visible"/>
                                      </p:to>
                                    </p:set>
                                    <p:anim calcmode="lin" valueType="num">
                                      <p:cBhvr additive="base">
                                        <p:cTn dur="1000"/>
                                        <p:tgtEl>
                                          <p:spTgt spid="7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783"/>
                                        </p:tgtEl>
                                        <p:attrNameLst>
                                          <p:attrName>ppt_x</p:attrName>
                                        </p:attrNameLst>
                                      </p:cBhvr>
                                      <p:tavLst>
                                        <p:tav fmla="" tm="0">
                                          <p:val>
                                            <p:strVal val="#ppt_x"/>
                                          </p:val>
                                        </p:tav>
                                        <p:tav fmla="" tm="100000">
                                          <p:val>
                                            <p:strVal val="#ppt_x-1"/>
                                          </p:val>
                                        </p:tav>
                                      </p:tavLst>
                                    </p:anim>
                                    <p:set>
                                      <p:cBhvr>
                                        <p:cTn dur="1" fill="hold">
                                          <p:stCondLst>
                                            <p:cond delay="1000"/>
                                          </p:stCondLst>
                                        </p:cTn>
                                        <p:tgtEl>
                                          <p:spTgt spid="7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75"/>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792" name="Google Shape;792;p75"/>
          <p:cNvSpPr txBox="1"/>
          <p:nvPr/>
        </p:nvSpPr>
        <p:spPr>
          <a:xfrm>
            <a:off x="3759300" y="1702050"/>
            <a:ext cx="16254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5400">
                <a:latin typeface="Comic Sans MS"/>
                <a:ea typeface="Comic Sans MS"/>
                <a:cs typeface="Comic Sans MS"/>
                <a:sym typeface="Comic Sans MS"/>
              </a:rPr>
              <a:t>said</a:t>
            </a:r>
            <a:endParaRPr sz="5400">
              <a:latin typeface="Comic Sans MS"/>
              <a:ea typeface="Comic Sans MS"/>
              <a:cs typeface="Comic Sans MS"/>
              <a:sym typeface="Comic Sans MS"/>
            </a:endParaRPr>
          </a:p>
        </p:txBody>
      </p:sp>
      <p:pic>
        <p:nvPicPr>
          <p:cNvPr id="793" name="Google Shape;793;p75"/>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0"/>
          <p:cNvSpPr/>
          <p:nvPr/>
        </p:nvSpPr>
        <p:spPr>
          <a:xfrm>
            <a:off x="3284475" y="256225"/>
            <a:ext cx="5587500" cy="4225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40"/>
          <p:cNvPicPr preferRelativeResize="0"/>
          <p:nvPr/>
        </p:nvPicPr>
        <p:blipFill>
          <a:blip r:embed="rId3">
            <a:alphaModFix/>
          </a:blip>
          <a:stretch>
            <a:fillRect/>
          </a:stretch>
        </p:blipFill>
        <p:spPr>
          <a:xfrm>
            <a:off x="0" y="0"/>
            <a:ext cx="2797300" cy="2933700"/>
          </a:xfrm>
          <a:prstGeom prst="rect">
            <a:avLst/>
          </a:prstGeom>
          <a:noFill/>
          <a:ln>
            <a:noFill/>
          </a:ln>
        </p:spPr>
      </p:pic>
      <p:sp>
        <p:nvSpPr>
          <p:cNvPr id="182" name="Google Shape;182;p40"/>
          <p:cNvSpPr txBox="1"/>
          <p:nvPr/>
        </p:nvSpPr>
        <p:spPr>
          <a:xfrm>
            <a:off x="799850" y="885925"/>
            <a:ext cx="11976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183" name="Google Shape;183;p40"/>
          <p:cNvSpPr txBox="1"/>
          <p:nvPr/>
        </p:nvSpPr>
        <p:spPr>
          <a:xfrm>
            <a:off x="3641475" y="679825"/>
            <a:ext cx="14610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latin typeface="Comic Sans MS"/>
                <a:ea typeface="Comic Sans MS"/>
                <a:cs typeface="Comic Sans MS"/>
                <a:sym typeface="Comic Sans MS"/>
              </a:rPr>
              <a:t>you</a:t>
            </a:r>
            <a:endParaRPr sz="6000">
              <a:latin typeface="Comic Sans MS"/>
              <a:ea typeface="Comic Sans MS"/>
              <a:cs typeface="Comic Sans MS"/>
              <a:sym typeface="Comic Sans MS"/>
            </a:endParaRPr>
          </a:p>
        </p:txBody>
      </p:sp>
      <p:sp>
        <p:nvSpPr>
          <p:cNvPr id="184" name="Google Shape;184;p40"/>
          <p:cNvSpPr txBox="1"/>
          <p:nvPr/>
        </p:nvSpPr>
        <p:spPr>
          <a:xfrm>
            <a:off x="6333550" y="679825"/>
            <a:ext cx="19512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latin typeface="Comic Sans MS"/>
                <a:ea typeface="Comic Sans MS"/>
                <a:cs typeface="Comic Sans MS"/>
                <a:sym typeface="Comic Sans MS"/>
              </a:rPr>
              <a:t>/ue/</a:t>
            </a:r>
            <a:endParaRPr sz="6000">
              <a:latin typeface="Comic Sans MS"/>
              <a:ea typeface="Comic Sans MS"/>
              <a:cs typeface="Comic Sans MS"/>
              <a:sym typeface="Comic Sans MS"/>
            </a:endParaRPr>
          </a:p>
        </p:txBody>
      </p:sp>
      <p:sp>
        <p:nvSpPr>
          <p:cNvPr id="185" name="Google Shape;185;p40"/>
          <p:cNvSpPr txBox="1"/>
          <p:nvPr/>
        </p:nvSpPr>
        <p:spPr>
          <a:xfrm>
            <a:off x="5102624" y="679825"/>
            <a:ext cx="1230900" cy="13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186" name="Google Shape;186;p40"/>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187" name="Google Shape;187;p40"/>
          <p:cNvPicPr preferRelativeResize="0"/>
          <p:nvPr/>
        </p:nvPicPr>
        <p:blipFill>
          <a:blip r:embed="rId5">
            <a:alphaModFix/>
          </a:blip>
          <a:stretch>
            <a:fillRect/>
          </a:stretch>
        </p:blipFill>
        <p:spPr>
          <a:xfrm>
            <a:off x="4369137" y="2164950"/>
            <a:ext cx="2697875" cy="211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2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6"/>
          <p:cNvSpPr/>
          <p:nvPr/>
        </p:nvSpPr>
        <p:spPr>
          <a:xfrm>
            <a:off x="3284475" y="256225"/>
            <a:ext cx="5644800" cy="37470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p76"/>
          <p:cNvPicPr preferRelativeResize="0"/>
          <p:nvPr/>
        </p:nvPicPr>
        <p:blipFill>
          <a:blip r:embed="rId3">
            <a:alphaModFix/>
          </a:blip>
          <a:stretch>
            <a:fillRect/>
          </a:stretch>
        </p:blipFill>
        <p:spPr>
          <a:xfrm>
            <a:off x="0" y="0"/>
            <a:ext cx="3070250" cy="3219975"/>
          </a:xfrm>
          <a:prstGeom prst="rect">
            <a:avLst/>
          </a:prstGeom>
          <a:noFill/>
          <a:ln>
            <a:noFill/>
          </a:ln>
        </p:spPr>
      </p:pic>
      <p:sp>
        <p:nvSpPr>
          <p:cNvPr id="800" name="Google Shape;800;p76"/>
          <p:cNvSpPr txBox="1"/>
          <p:nvPr/>
        </p:nvSpPr>
        <p:spPr>
          <a:xfrm>
            <a:off x="794400" y="1041825"/>
            <a:ext cx="13671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said</a:t>
            </a:r>
            <a:endParaRPr sz="4800">
              <a:latin typeface="Comic Sans MS"/>
              <a:ea typeface="Comic Sans MS"/>
              <a:cs typeface="Comic Sans MS"/>
              <a:sym typeface="Comic Sans MS"/>
            </a:endParaRPr>
          </a:p>
        </p:txBody>
      </p:sp>
      <p:sp>
        <p:nvSpPr>
          <p:cNvPr id="801" name="Google Shape;801;p76"/>
          <p:cNvSpPr txBox="1"/>
          <p:nvPr/>
        </p:nvSpPr>
        <p:spPr>
          <a:xfrm>
            <a:off x="5068465" y="326658"/>
            <a:ext cx="20772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said</a:t>
            </a:r>
            <a:endParaRPr sz="7200">
              <a:latin typeface="Comic Sans MS"/>
              <a:ea typeface="Comic Sans MS"/>
              <a:cs typeface="Comic Sans MS"/>
              <a:sym typeface="Comic Sans MS"/>
            </a:endParaRPr>
          </a:p>
        </p:txBody>
      </p:sp>
      <p:sp>
        <p:nvSpPr>
          <p:cNvPr id="802" name="Google Shape;802;p76"/>
          <p:cNvSpPr txBox="1"/>
          <p:nvPr/>
        </p:nvSpPr>
        <p:spPr>
          <a:xfrm>
            <a:off x="3578296" y="2739128"/>
            <a:ext cx="50997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/s//e//d/</a:t>
            </a:r>
            <a:endParaRPr sz="7200">
              <a:latin typeface="Comic Sans MS"/>
              <a:ea typeface="Comic Sans MS"/>
              <a:cs typeface="Comic Sans MS"/>
              <a:sym typeface="Comic Sans MS"/>
            </a:endParaRPr>
          </a:p>
        </p:txBody>
      </p:sp>
      <p:sp>
        <p:nvSpPr>
          <p:cNvPr id="803" name="Google Shape;803;p76"/>
          <p:cNvSpPr txBox="1"/>
          <p:nvPr/>
        </p:nvSpPr>
        <p:spPr>
          <a:xfrm>
            <a:off x="5485213" y="1520422"/>
            <a:ext cx="12435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200">
                <a:latin typeface="Comic Sans MS"/>
                <a:ea typeface="Comic Sans MS"/>
                <a:cs typeface="Comic Sans MS"/>
                <a:sym typeface="Comic Sans MS"/>
              </a:rPr>
              <a:t>=</a:t>
            </a:r>
            <a:endParaRPr sz="7200">
              <a:latin typeface="Comic Sans MS"/>
              <a:ea typeface="Comic Sans MS"/>
              <a:cs typeface="Comic Sans MS"/>
              <a:sym typeface="Comic Sans MS"/>
            </a:endParaRPr>
          </a:p>
        </p:txBody>
      </p:sp>
      <p:pic>
        <p:nvPicPr>
          <p:cNvPr id="804" name="Google Shape;804;p76"/>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01"/>
                                        </p:tgtEl>
                                        <p:attrNameLst>
                                          <p:attrName>style.visibility</p:attrName>
                                        </p:attrNameLst>
                                      </p:cBhvr>
                                      <p:to>
                                        <p:strVal val="visible"/>
                                      </p:to>
                                    </p:set>
                                    <p:anim calcmode="lin" valueType="num">
                                      <p:cBhvr additive="base">
                                        <p:cTn dur="1000"/>
                                        <p:tgtEl>
                                          <p:spTgt spid="80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03"/>
                                        </p:tgtEl>
                                        <p:attrNameLst>
                                          <p:attrName>style.visibility</p:attrName>
                                        </p:attrNameLst>
                                      </p:cBhvr>
                                      <p:to>
                                        <p:strVal val="visible"/>
                                      </p:to>
                                    </p:set>
                                    <p:anim calcmode="lin" valueType="num">
                                      <p:cBhvr additive="base">
                                        <p:cTn dur="1000"/>
                                        <p:tgtEl>
                                          <p:spTgt spid="8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02"/>
                                        </p:tgtEl>
                                        <p:attrNameLst>
                                          <p:attrName>style.visibility</p:attrName>
                                        </p:attrNameLst>
                                      </p:cBhvr>
                                      <p:to>
                                        <p:strVal val="visible"/>
                                      </p:to>
                                    </p:set>
                                    <p:anim calcmode="lin" valueType="num">
                                      <p:cBhvr additive="base">
                                        <p:cTn dur="1000"/>
                                        <p:tgtEl>
                                          <p:spTgt spid="8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7"/>
          <p:cNvSpPr/>
          <p:nvPr/>
        </p:nvSpPr>
        <p:spPr>
          <a:xfrm>
            <a:off x="2464050" y="256225"/>
            <a:ext cx="6544200" cy="42255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0" name="Google Shape;810;p77"/>
          <p:cNvPicPr preferRelativeResize="0"/>
          <p:nvPr/>
        </p:nvPicPr>
        <p:blipFill>
          <a:blip r:embed="rId3">
            <a:alphaModFix/>
          </a:blip>
          <a:stretch>
            <a:fillRect/>
          </a:stretch>
        </p:blipFill>
        <p:spPr>
          <a:xfrm>
            <a:off x="38775" y="0"/>
            <a:ext cx="1993200" cy="2090391"/>
          </a:xfrm>
          <a:prstGeom prst="rect">
            <a:avLst/>
          </a:prstGeom>
          <a:noFill/>
          <a:ln>
            <a:noFill/>
          </a:ln>
        </p:spPr>
      </p:pic>
      <p:sp>
        <p:nvSpPr>
          <p:cNvPr id="811" name="Google Shape;811;p77"/>
          <p:cNvSpPr txBox="1"/>
          <p:nvPr/>
        </p:nvSpPr>
        <p:spPr>
          <a:xfrm>
            <a:off x="343875" y="564150"/>
            <a:ext cx="13830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said</a:t>
            </a:r>
            <a:endParaRPr sz="3000">
              <a:latin typeface="Comic Sans MS"/>
              <a:ea typeface="Comic Sans MS"/>
              <a:cs typeface="Comic Sans MS"/>
              <a:sym typeface="Comic Sans MS"/>
            </a:endParaRPr>
          </a:p>
        </p:txBody>
      </p:sp>
      <p:sp>
        <p:nvSpPr>
          <p:cNvPr id="812" name="Google Shape;812;p77"/>
          <p:cNvSpPr/>
          <p:nvPr/>
        </p:nvSpPr>
        <p:spPr>
          <a:xfrm>
            <a:off x="102025" y="2632800"/>
            <a:ext cx="2082000" cy="24318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813" name="Google Shape;813;p77"/>
          <p:cNvSpPr txBox="1"/>
          <p:nvPr/>
        </p:nvSpPr>
        <p:spPr>
          <a:xfrm>
            <a:off x="727553" y="2885745"/>
            <a:ext cx="846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said</a:t>
            </a:r>
            <a:endParaRPr sz="2400">
              <a:latin typeface="Comic Sans MS"/>
              <a:ea typeface="Comic Sans MS"/>
              <a:cs typeface="Comic Sans MS"/>
              <a:sym typeface="Comic Sans MS"/>
            </a:endParaRPr>
          </a:p>
        </p:txBody>
      </p:sp>
      <p:sp>
        <p:nvSpPr>
          <p:cNvPr id="814" name="Google Shape;814;p77"/>
          <p:cNvSpPr txBox="1"/>
          <p:nvPr/>
        </p:nvSpPr>
        <p:spPr>
          <a:xfrm>
            <a:off x="154100" y="4066525"/>
            <a:ext cx="19932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/e/ /d/</a:t>
            </a:r>
            <a:endParaRPr sz="2400">
              <a:latin typeface="Comic Sans MS"/>
              <a:ea typeface="Comic Sans MS"/>
              <a:cs typeface="Comic Sans MS"/>
              <a:sym typeface="Comic Sans MS"/>
            </a:endParaRPr>
          </a:p>
        </p:txBody>
      </p:sp>
      <p:sp>
        <p:nvSpPr>
          <p:cNvPr id="815" name="Google Shape;815;p77"/>
          <p:cNvSpPr txBox="1"/>
          <p:nvPr/>
        </p:nvSpPr>
        <p:spPr>
          <a:xfrm>
            <a:off x="889674" y="3492045"/>
            <a:ext cx="5067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816" name="Google Shape;816;p77"/>
          <p:cNvPicPr preferRelativeResize="0"/>
          <p:nvPr/>
        </p:nvPicPr>
        <p:blipFill>
          <a:blip r:embed="rId4">
            <a:alphaModFix/>
          </a:blip>
          <a:stretch>
            <a:fillRect/>
          </a:stretch>
        </p:blipFill>
        <p:spPr>
          <a:xfrm>
            <a:off x="8181900" y="4238750"/>
            <a:ext cx="962101" cy="962101"/>
          </a:xfrm>
          <a:prstGeom prst="rect">
            <a:avLst/>
          </a:prstGeom>
          <a:noFill/>
          <a:ln>
            <a:noFill/>
          </a:ln>
        </p:spPr>
      </p:pic>
      <p:cxnSp>
        <p:nvCxnSpPr>
          <p:cNvPr id="817" name="Google Shape;817;p77"/>
          <p:cNvCxnSpPr/>
          <p:nvPr/>
        </p:nvCxnSpPr>
        <p:spPr>
          <a:xfrm>
            <a:off x="3175750" y="2351875"/>
            <a:ext cx="5200800" cy="0"/>
          </a:xfrm>
          <a:prstGeom prst="straightConnector1">
            <a:avLst/>
          </a:prstGeom>
          <a:noFill/>
          <a:ln cap="flat" cmpd="sng" w="28575">
            <a:solidFill>
              <a:schemeClr val="dk2"/>
            </a:solidFill>
            <a:prstDash val="solid"/>
            <a:round/>
            <a:headEnd len="med" w="med" type="none"/>
            <a:tailEnd len="med" w="med" type="none"/>
          </a:ln>
        </p:spPr>
      </p:cxnSp>
      <p:cxnSp>
        <p:nvCxnSpPr>
          <p:cNvPr id="818" name="Google Shape;818;p77"/>
          <p:cNvCxnSpPr/>
          <p:nvPr/>
        </p:nvCxnSpPr>
        <p:spPr>
          <a:xfrm>
            <a:off x="7343275" y="1307050"/>
            <a:ext cx="19200" cy="917700"/>
          </a:xfrm>
          <a:prstGeom prst="straightConnector1">
            <a:avLst/>
          </a:prstGeom>
          <a:noFill/>
          <a:ln cap="flat" cmpd="sng" w="28575">
            <a:solidFill>
              <a:schemeClr val="dk2"/>
            </a:solidFill>
            <a:prstDash val="solid"/>
            <a:round/>
            <a:headEnd len="med" w="med" type="none"/>
            <a:tailEnd len="med" w="med" type="triangle"/>
          </a:ln>
        </p:spPr>
      </p:cxnSp>
      <p:cxnSp>
        <p:nvCxnSpPr>
          <p:cNvPr id="819" name="Google Shape;819;p77"/>
          <p:cNvCxnSpPr/>
          <p:nvPr/>
        </p:nvCxnSpPr>
        <p:spPr>
          <a:xfrm flipH="1">
            <a:off x="3134200" y="1326675"/>
            <a:ext cx="1720800" cy="19200"/>
          </a:xfrm>
          <a:prstGeom prst="straightConnector1">
            <a:avLst/>
          </a:prstGeom>
          <a:noFill/>
          <a:ln cap="flat" cmpd="sng" w="28575">
            <a:solidFill>
              <a:schemeClr val="dk2"/>
            </a:solidFill>
            <a:prstDash val="solid"/>
            <a:round/>
            <a:headEnd len="med" w="med" type="none"/>
            <a:tailEnd len="med" w="med" type="triangle"/>
          </a:ln>
        </p:spPr>
      </p:cxnSp>
      <p:sp>
        <p:nvSpPr>
          <p:cNvPr id="820" name="Google Shape;820;p77"/>
          <p:cNvSpPr txBox="1"/>
          <p:nvPr/>
        </p:nvSpPr>
        <p:spPr>
          <a:xfrm>
            <a:off x="6754075" y="57362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now</a:t>
            </a:r>
            <a:endParaRPr sz="3000">
              <a:latin typeface="Comic Sans MS"/>
              <a:ea typeface="Comic Sans MS"/>
              <a:cs typeface="Comic Sans MS"/>
              <a:sym typeface="Comic Sans MS"/>
            </a:endParaRPr>
          </a:p>
        </p:txBody>
      </p:sp>
      <p:sp>
        <p:nvSpPr>
          <p:cNvPr id="821" name="Google Shape;821;p77"/>
          <p:cNvSpPr txBox="1"/>
          <p:nvPr/>
        </p:nvSpPr>
        <p:spPr>
          <a:xfrm>
            <a:off x="3303100" y="1545725"/>
            <a:ext cx="13830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past</a:t>
            </a:r>
            <a:endParaRPr sz="3000">
              <a:latin typeface="Comic Sans MS"/>
              <a:ea typeface="Comic Sans MS"/>
              <a:cs typeface="Comic Sans MS"/>
              <a:sym typeface="Comic Sans MS"/>
            </a:endParaRPr>
          </a:p>
        </p:txBody>
      </p:sp>
      <p:sp>
        <p:nvSpPr>
          <p:cNvPr id="822" name="Google Shape;822;p77"/>
          <p:cNvSpPr txBox="1"/>
          <p:nvPr/>
        </p:nvSpPr>
        <p:spPr>
          <a:xfrm>
            <a:off x="2595351" y="3414575"/>
            <a:ext cx="30624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 </a:t>
            </a:r>
            <a:r>
              <a:rPr lang="en-GB" sz="3000">
                <a:highlight>
                  <a:srgbClr val="FFFF00"/>
                </a:highlight>
                <a:latin typeface="Comic Sans MS"/>
                <a:ea typeface="Comic Sans MS"/>
                <a:cs typeface="Comic Sans MS"/>
                <a:sym typeface="Comic Sans MS"/>
              </a:rPr>
              <a:t>said</a:t>
            </a:r>
            <a:r>
              <a:rPr lang="en-GB" sz="3000">
                <a:latin typeface="Comic Sans MS"/>
                <a:ea typeface="Comic Sans MS"/>
                <a:cs typeface="Comic Sans MS"/>
                <a:sym typeface="Comic Sans MS"/>
              </a:rPr>
              <a:t> “hello”</a:t>
            </a:r>
            <a:endParaRPr sz="3000">
              <a:latin typeface="Comic Sans MS"/>
              <a:ea typeface="Comic Sans MS"/>
              <a:cs typeface="Comic Sans MS"/>
              <a:sym typeface="Comic Sans MS"/>
            </a:endParaRPr>
          </a:p>
        </p:txBody>
      </p:sp>
      <p:pic>
        <p:nvPicPr>
          <p:cNvPr id="823" name="Google Shape;823;p77"/>
          <p:cNvPicPr preferRelativeResize="0"/>
          <p:nvPr/>
        </p:nvPicPr>
        <p:blipFill>
          <a:blip r:embed="rId5">
            <a:alphaModFix/>
          </a:blip>
          <a:stretch>
            <a:fillRect/>
          </a:stretch>
        </p:blipFill>
        <p:spPr>
          <a:xfrm>
            <a:off x="6247350" y="2624825"/>
            <a:ext cx="2211050" cy="1105525"/>
          </a:xfrm>
          <a:prstGeom prst="rect">
            <a:avLst/>
          </a:prstGeom>
          <a:noFill/>
          <a:ln>
            <a:noFill/>
          </a:ln>
        </p:spPr>
      </p:pic>
      <p:sp>
        <p:nvSpPr>
          <p:cNvPr id="824" name="Google Shape;824;p77"/>
          <p:cNvSpPr txBox="1"/>
          <p:nvPr/>
        </p:nvSpPr>
        <p:spPr>
          <a:xfrm>
            <a:off x="7293775" y="2808275"/>
            <a:ext cx="1197600" cy="6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“hello”</a:t>
            </a:r>
            <a:endParaRPr sz="2400">
              <a:latin typeface="Comic Sans MS"/>
              <a:ea typeface="Comic Sans MS"/>
              <a:cs typeface="Comic Sans MS"/>
              <a:sym typeface="Comic Sans MS"/>
            </a:endParaRPr>
          </a:p>
        </p:txBody>
      </p:sp>
      <p:sp>
        <p:nvSpPr>
          <p:cNvPr id="825" name="Google Shape;825;p77"/>
          <p:cNvSpPr txBox="1"/>
          <p:nvPr/>
        </p:nvSpPr>
        <p:spPr>
          <a:xfrm>
            <a:off x="5821675" y="3414575"/>
            <a:ext cx="30624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 says “hello”</a:t>
            </a:r>
            <a:endParaRPr sz="3000">
              <a:latin typeface="Comic Sans MS"/>
              <a:ea typeface="Comic Sans MS"/>
              <a:cs typeface="Comic Sans MS"/>
              <a:sym typeface="Comic Sans MS"/>
            </a:endParaRPr>
          </a:p>
        </p:txBody>
      </p:sp>
      <p:sp>
        <p:nvSpPr>
          <p:cNvPr id="826" name="Google Shape;826;p77"/>
          <p:cNvSpPr/>
          <p:nvPr/>
        </p:nvSpPr>
        <p:spPr>
          <a:xfrm rot="-579643">
            <a:off x="4004099" y="2457246"/>
            <a:ext cx="3945451" cy="540152"/>
          </a:xfrm>
          <a:prstGeom prst="curvedDownArrow">
            <a:avLst>
              <a:gd fmla="val 25000" name="adj1"/>
              <a:gd fmla="val 50000" name="adj2"/>
              <a:gd fmla="val 2500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par>
                                <p:cTn fill="hold" nodeType="with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21"/>
                                        </p:tgtEl>
                                        <p:attrNameLst>
                                          <p:attrName>style.visibility</p:attrName>
                                        </p:attrNameLst>
                                      </p:cBhvr>
                                      <p:to>
                                        <p:strVal val="visible"/>
                                      </p:to>
                                    </p:set>
                                    <p:anim calcmode="lin" valueType="num">
                                      <p:cBhvr additive="base">
                                        <p:cTn dur="1000"/>
                                        <p:tgtEl>
                                          <p:spTgt spid="8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19"/>
                                        </p:tgtEl>
                                        <p:attrNameLst>
                                          <p:attrName>style.visibility</p:attrName>
                                        </p:attrNameLst>
                                      </p:cBhvr>
                                      <p:to>
                                        <p:strVal val="visible"/>
                                      </p:to>
                                    </p:set>
                                    <p:anim calcmode="lin" valueType="num">
                                      <p:cBhvr additive="base">
                                        <p:cTn dur="1000"/>
                                        <p:tgtEl>
                                          <p:spTgt spid="8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2" presetSubtype="2">
                                  <p:stCondLst>
                                    <p:cond delay="0"/>
                                  </p:stCondLst>
                                  <p:childTnLst>
                                    <p:set>
                                      <p:cBhvr>
                                        <p:cTn dur="1" fill="hold">
                                          <p:stCondLst>
                                            <p:cond delay="0"/>
                                          </p:stCondLst>
                                        </p:cTn>
                                        <p:tgtEl>
                                          <p:spTgt spid="822"/>
                                        </p:tgtEl>
                                        <p:attrNameLst>
                                          <p:attrName>style.visibility</p:attrName>
                                        </p:attrNameLst>
                                      </p:cBhvr>
                                      <p:to>
                                        <p:strVal val="visible"/>
                                      </p:to>
                                    </p:set>
                                    <p:anim calcmode="lin" valueType="num">
                                      <p:cBhvr additive="base">
                                        <p:cTn dur="1000"/>
                                        <p:tgtEl>
                                          <p:spTgt spid="8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8"/>
          <p:cNvSpPr/>
          <p:nvPr/>
        </p:nvSpPr>
        <p:spPr>
          <a:xfrm>
            <a:off x="2464050" y="256225"/>
            <a:ext cx="6544200" cy="42255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78"/>
          <p:cNvPicPr preferRelativeResize="0"/>
          <p:nvPr/>
        </p:nvPicPr>
        <p:blipFill>
          <a:blip r:embed="rId3">
            <a:alphaModFix/>
          </a:blip>
          <a:stretch>
            <a:fillRect/>
          </a:stretch>
        </p:blipFill>
        <p:spPr>
          <a:xfrm>
            <a:off x="38775" y="0"/>
            <a:ext cx="1993200" cy="2090391"/>
          </a:xfrm>
          <a:prstGeom prst="rect">
            <a:avLst/>
          </a:prstGeom>
          <a:noFill/>
          <a:ln>
            <a:noFill/>
          </a:ln>
        </p:spPr>
      </p:pic>
      <p:sp>
        <p:nvSpPr>
          <p:cNvPr id="833" name="Google Shape;833;p78"/>
          <p:cNvSpPr txBox="1"/>
          <p:nvPr/>
        </p:nvSpPr>
        <p:spPr>
          <a:xfrm>
            <a:off x="343875" y="564150"/>
            <a:ext cx="13830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said</a:t>
            </a:r>
            <a:endParaRPr sz="3000">
              <a:latin typeface="Comic Sans MS"/>
              <a:ea typeface="Comic Sans MS"/>
              <a:cs typeface="Comic Sans MS"/>
              <a:sym typeface="Comic Sans MS"/>
            </a:endParaRPr>
          </a:p>
        </p:txBody>
      </p:sp>
      <p:sp>
        <p:nvSpPr>
          <p:cNvPr id="834" name="Google Shape;834;p78"/>
          <p:cNvSpPr/>
          <p:nvPr/>
        </p:nvSpPr>
        <p:spPr>
          <a:xfrm>
            <a:off x="102025" y="2632800"/>
            <a:ext cx="2082000" cy="24318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835" name="Google Shape;835;p78"/>
          <p:cNvSpPr txBox="1"/>
          <p:nvPr/>
        </p:nvSpPr>
        <p:spPr>
          <a:xfrm>
            <a:off x="727553" y="2885745"/>
            <a:ext cx="846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said</a:t>
            </a:r>
            <a:endParaRPr sz="2400">
              <a:latin typeface="Comic Sans MS"/>
              <a:ea typeface="Comic Sans MS"/>
              <a:cs typeface="Comic Sans MS"/>
              <a:sym typeface="Comic Sans MS"/>
            </a:endParaRPr>
          </a:p>
        </p:txBody>
      </p:sp>
      <p:sp>
        <p:nvSpPr>
          <p:cNvPr id="836" name="Google Shape;836;p78"/>
          <p:cNvSpPr txBox="1"/>
          <p:nvPr/>
        </p:nvSpPr>
        <p:spPr>
          <a:xfrm>
            <a:off x="154100" y="4066525"/>
            <a:ext cx="19932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/e/ /d/</a:t>
            </a:r>
            <a:endParaRPr sz="2400">
              <a:latin typeface="Comic Sans MS"/>
              <a:ea typeface="Comic Sans MS"/>
              <a:cs typeface="Comic Sans MS"/>
              <a:sym typeface="Comic Sans MS"/>
            </a:endParaRPr>
          </a:p>
        </p:txBody>
      </p:sp>
      <p:sp>
        <p:nvSpPr>
          <p:cNvPr id="837" name="Google Shape;837;p78"/>
          <p:cNvSpPr txBox="1"/>
          <p:nvPr/>
        </p:nvSpPr>
        <p:spPr>
          <a:xfrm>
            <a:off x="889674" y="3492045"/>
            <a:ext cx="5067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838" name="Google Shape;838;p78"/>
          <p:cNvPicPr preferRelativeResize="0"/>
          <p:nvPr/>
        </p:nvPicPr>
        <p:blipFill>
          <a:blip r:embed="rId4">
            <a:alphaModFix/>
          </a:blip>
          <a:stretch>
            <a:fillRect/>
          </a:stretch>
        </p:blipFill>
        <p:spPr>
          <a:xfrm>
            <a:off x="8181900" y="4238750"/>
            <a:ext cx="962101" cy="962101"/>
          </a:xfrm>
          <a:prstGeom prst="rect">
            <a:avLst/>
          </a:prstGeom>
          <a:noFill/>
          <a:ln>
            <a:noFill/>
          </a:ln>
        </p:spPr>
      </p:pic>
      <p:cxnSp>
        <p:nvCxnSpPr>
          <p:cNvPr id="839" name="Google Shape;839;p78"/>
          <p:cNvCxnSpPr/>
          <p:nvPr/>
        </p:nvCxnSpPr>
        <p:spPr>
          <a:xfrm>
            <a:off x="3175750" y="2351875"/>
            <a:ext cx="5200800" cy="0"/>
          </a:xfrm>
          <a:prstGeom prst="straightConnector1">
            <a:avLst/>
          </a:prstGeom>
          <a:noFill/>
          <a:ln cap="flat" cmpd="sng" w="28575">
            <a:solidFill>
              <a:schemeClr val="dk2"/>
            </a:solidFill>
            <a:prstDash val="solid"/>
            <a:round/>
            <a:headEnd len="med" w="med" type="none"/>
            <a:tailEnd len="med" w="med" type="none"/>
          </a:ln>
        </p:spPr>
      </p:cxnSp>
      <p:cxnSp>
        <p:nvCxnSpPr>
          <p:cNvPr id="840" name="Google Shape;840;p78"/>
          <p:cNvCxnSpPr/>
          <p:nvPr/>
        </p:nvCxnSpPr>
        <p:spPr>
          <a:xfrm>
            <a:off x="7343275" y="1307050"/>
            <a:ext cx="19200" cy="917700"/>
          </a:xfrm>
          <a:prstGeom prst="straightConnector1">
            <a:avLst/>
          </a:prstGeom>
          <a:noFill/>
          <a:ln cap="flat" cmpd="sng" w="28575">
            <a:solidFill>
              <a:schemeClr val="dk2"/>
            </a:solidFill>
            <a:prstDash val="solid"/>
            <a:round/>
            <a:headEnd len="med" w="med" type="none"/>
            <a:tailEnd len="med" w="med" type="triangle"/>
          </a:ln>
        </p:spPr>
      </p:cxnSp>
      <p:cxnSp>
        <p:nvCxnSpPr>
          <p:cNvPr id="841" name="Google Shape;841;p78"/>
          <p:cNvCxnSpPr/>
          <p:nvPr/>
        </p:nvCxnSpPr>
        <p:spPr>
          <a:xfrm flipH="1">
            <a:off x="3134200" y="1326675"/>
            <a:ext cx="1720800" cy="19200"/>
          </a:xfrm>
          <a:prstGeom prst="straightConnector1">
            <a:avLst/>
          </a:prstGeom>
          <a:noFill/>
          <a:ln cap="flat" cmpd="sng" w="28575">
            <a:solidFill>
              <a:schemeClr val="dk2"/>
            </a:solidFill>
            <a:prstDash val="solid"/>
            <a:round/>
            <a:headEnd len="med" w="med" type="none"/>
            <a:tailEnd len="med" w="med" type="triangle"/>
          </a:ln>
        </p:spPr>
      </p:cxnSp>
      <p:sp>
        <p:nvSpPr>
          <p:cNvPr id="842" name="Google Shape;842;p78"/>
          <p:cNvSpPr txBox="1"/>
          <p:nvPr/>
        </p:nvSpPr>
        <p:spPr>
          <a:xfrm>
            <a:off x="6754075" y="57362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now</a:t>
            </a:r>
            <a:endParaRPr sz="3000">
              <a:latin typeface="Comic Sans MS"/>
              <a:ea typeface="Comic Sans MS"/>
              <a:cs typeface="Comic Sans MS"/>
              <a:sym typeface="Comic Sans MS"/>
            </a:endParaRPr>
          </a:p>
        </p:txBody>
      </p:sp>
      <p:sp>
        <p:nvSpPr>
          <p:cNvPr id="843" name="Google Shape;843;p78"/>
          <p:cNvSpPr txBox="1"/>
          <p:nvPr/>
        </p:nvSpPr>
        <p:spPr>
          <a:xfrm>
            <a:off x="3303100" y="1545725"/>
            <a:ext cx="13830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past</a:t>
            </a:r>
            <a:endParaRPr sz="3000">
              <a:latin typeface="Comic Sans MS"/>
              <a:ea typeface="Comic Sans MS"/>
              <a:cs typeface="Comic Sans MS"/>
              <a:sym typeface="Comic Sans MS"/>
            </a:endParaRPr>
          </a:p>
        </p:txBody>
      </p:sp>
      <p:sp>
        <p:nvSpPr>
          <p:cNvPr id="844" name="Google Shape;844;p78"/>
          <p:cNvSpPr txBox="1"/>
          <p:nvPr/>
        </p:nvSpPr>
        <p:spPr>
          <a:xfrm>
            <a:off x="2595351" y="3414575"/>
            <a:ext cx="30624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 </a:t>
            </a:r>
            <a:r>
              <a:rPr lang="en-GB" sz="3000">
                <a:highlight>
                  <a:srgbClr val="FFFF00"/>
                </a:highlight>
                <a:latin typeface="Comic Sans MS"/>
                <a:ea typeface="Comic Sans MS"/>
                <a:cs typeface="Comic Sans MS"/>
                <a:sym typeface="Comic Sans MS"/>
              </a:rPr>
              <a:t>said</a:t>
            </a:r>
            <a:r>
              <a:rPr lang="en-GB" sz="3000">
                <a:latin typeface="Comic Sans MS"/>
                <a:ea typeface="Comic Sans MS"/>
                <a:cs typeface="Comic Sans MS"/>
                <a:sym typeface="Comic Sans MS"/>
              </a:rPr>
              <a:t> “bye”</a:t>
            </a:r>
            <a:endParaRPr sz="3000">
              <a:latin typeface="Comic Sans MS"/>
              <a:ea typeface="Comic Sans MS"/>
              <a:cs typeface="Comic Sans MS"/>
              <a:sym typeface="Comic Sans MS"/>
            </a:endParaRPr>
          </a:p>
        </p:txBody>
      </p:sp>
      <p:pic>
        <p:nvPicPr>
          <p:cNvPr id="845" name="Google Shape;845;p78"/>
          <p:cNvPicPr preferRelativeResize="0"/>
          <p:nvPr/>
        </p:nvPicPr>
        <p:blipFill>
          <a:blip r:embed="rId5">
            <a:alphaModFix/>
          </a:blip>
          <a:stretch>
            <a:fillRect/>
          </a:stretch>
        </p:blipFill>
        <p:spPr>
          <a:xfrm>
            <a:off x="6247350" y="2624825"/>
            <a:ext cx="2211050" cy="1105525"/>
          </a:xfrm>
          <a:prstGeom prst="rect">
            <a:avLst/>
          </a:prstGeom>
          <a:noFill/>
          <a:ln>
            <a:noFill/>
          </a:ln>
        </p:spPr>
      </p:pic>
      <p:sp>
        <p:nvSpPr>
          <p:cNvPr id="846" name="Google Shape;846;p78"/>
          <p:cNvSpPr txBox="1"/>
          <p:nvPr/>
        </p:nvSpPr>
        <p:spPr>
          <a:xfrm>
            <a:off x="7293775" y="2808275"/>
            <a:ext cx="1197600" cy="6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“bye”</a:t>
            </a:r>
            <a:endParaRPr sz="2400">
              <a:latin typeface="Comic Sans MS"/>
              <a:ea typeface="Comic Sans MS"/>
              <a:cs typeface="Comic Sans MS"/>
              <a:sym typeface="Comic Sans MS"/>
            </a:endParaRPr>
          </a:p>
        </p:txBody>
      </p:sp>
      <p:sp>
        <p:nvSpPr>
          <p:cNvPr id="847" name="Google Shape;847;p78"/>
          <p:cNvSpPr txBox="1"/>
          <p:nvPr/>
        </p:nvSpPr>
        <p:spPr>
          <a:xfrm>
            <a:off x="5821675" y="3414575"/>
            <a:ext cx="30624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 says “bye”</a:t>
            </a:r>
            <a:endParaRPr sz="3000">
              <a:latin typeface="Comic Sans MS"/>
              <a:ea typeface="Comic Sans MS"/>
              <a:cs typeface="Comic Sans MS"/>
              <a:sym typeface="Comic Sans MS"/>
            </a:endParaRPr>
          </a:p>
        </p:txBody>
      </p:sp>
      <p:sp>
        <p:nvSpPr>
          <p:cNvPr id="848" name="Google Shape;848;p78"/>
          <p:cNvSpPr/>
          <p:nvPr/>
        </p:nvSpPr>
        <p:spPr>
          <a:xfrm rot="-579643">
            <a:off x="4004099" y="2457246"/>
            <a:ext cx="3945451" cy="540152"/>
          </a:xfrm>
          <a:prstGeom prst="curvedDownArrow">
            <a:avLst>
              <a:gd fmla="val 25000" name="adj1"/>
              <a:gd fmla="val 50000" name="adj2"/>
              <a:gd fmla="val 2500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43"/>
                                        </p:tgtEl>
                                        <p:attrNameLst>
                                          <p:attrName>style.visibility</p:attrName>
                                        </p:attrNameLst>
                                      </p:cBhvr>
                                      <p:to>
                                        <p:strVal val="visible"/>
                                      </p:to>
                                    </p:set>
                                    <p:anim calcmode="lin" valueType="num">
                                      <p:cBhvr additive="base">
                                        <p:cTn dur="1000"/>
                                        <p:tgtEl>
                                          <p:spTgt spid="8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41"/>
                                        </p:tgtEl>
                                        <p:attrNameLst>
                                          <p:attrName>style.visibility</p:attrName>
                                        </p:attrNameLst>
                                      </p:cBhvr>
                                      <p:to>
                                        <p:strVal val="visible"/>
                                      </p:to>
                                    </p:set>
                                    <p:anim calcmode="lin" valueType="num">
                                      <p:cBhvr additive="base">
                                        <p:cTn dur="1000"/>
                                        <p:tgtEl>
                                          <p:spTgt spid="8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par>
                                <p:cTn fill="hold" nodeType="withEffect" presetClass="entr" presetID="2" presetSubtype="2">
                                  <p:stCondLst>
                                    <p:cond delay="0"/>
                                  </p:stCondLst>
                                  <p:childTnLst>
                                    <p:set>
                                      <p:cBhvr>
                                        <p:cTn dur="1" fill="hold">
                                          <p:stCondLst>
                                            <p:cond delay="0"/>
                                          </p:stCondLst>
                                        </p:cTn>
                                        <p:tgtEl>
                                          <p:spTgt spid="844"/>
                                        </p:tgtEl>
                                        <p:attrNameLst>
                                          <p:attrName>style.visibility</p:attrName>
                                        </p:attrNameLst>
                                      </p:cBhvr>
                                      <p:to>
                                        <p:strVal val="visible"/>
                                      </p:to>
                                    </p:set>
                                    <p:anim calcmode="lin" valueType="num">
                                      <p:cBhvr additive="base">
                                        <p:cTn dur="1000"/>
                                        <p:tgtEl>
                                          <p:spTgt spid="8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9"/>
          <p:cNvSpPr/>
          <p:nvPr/>
        </p:nvSpPr>
        <p:spPr>
          <a:xfrm>
            <a:off x="2464050" y="256225"/>
            <a:ext cx="6544200" cy="42255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4" name="Google Shape;854;p79"/>
          <p:cNvPicPr preferRelativeResize="0"/>
          <p:nvPr/>
        </p:nvPicPr>
        <p:blipFill>
          <a:blip r:embed="rId3">
            <a:alphaModFix/>
          </a:blip>
          <a:stretch>
            <a:fillRect/>
          </a:stretch>
        </p:blipFill>
        <p:spPr>
          <a:xfrm>
            <a:off x="38775" y="0"/>
            <a:ext cx="1993200" cy="2090391"/>
          </a:xfrm>
          <a:prstGeom prst="rect">
            <a:avLst/>
          </a:prstGeom>
          <a:noFill/>
          <a:ln>
            <a:noFill/>
          </a:ln>
        </p:spPr>
      </p:pic>
      <p:sp>
        <p:nvSpPr>
          <p:cNvPr id="855" name="Google Shape;855;p79"/>
          <p:cNvSpPr txBox="1"/>
          <p:nvPr/>
        </p:nvSpPr>
        <p:spPr>
          <a:xfrm>
            <a:off x="343875" y="564150"/>
            <a:ext cx="13830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said</a:t>
            </a:r>
            <a:endParaRPr sz="3000">
              <a:latin typeface="Comic Sans MS"/>
              <a:ea typeface="Comic Sans MS"/>
              <a:cs typeface="Comic Sans MS"/>
              <a:sym typeface="Comic Sans MS"/>
            </a:endParaRPr>
          </a:p>
        </p:txBody>
      </p:sp>
      <p:sp>
        <p:nvSpPr>
          <p:cNvPr id="856" name="Google Shape;856;p79"/>
          <p:cNvSpPr/>
          <p:nvPr/>
        </p:nvSpPr>
        <p:spPr>
          <a:xfrm>
            <a:off x="102025" y="2632800"/>
            <a:ext cx="2082000" cy="24318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Comic Sans MS"/>
              <a:ea typeface="Comic Sans MS"/>
              <a:cs typeface="Comic Sans MS"/>
              <a:sym typeface="Comic Sans MS"/>
            </a:endParaRPr>
          </a:p>
        </p:txBody>
      </p:sp>
      <p:sp>
        <p:nvSpPr>
          <p:cNvPr id="857" name="Google Shape;857;p79"/>
          <p:cNvSpPr txBox="1"/>
          <p:nvPr/>
        </p:nvSpPr>
        <p:spPr>
          <a:xfrm>
            <a:off x="727553" y="2885745"/>
            <a:ext cx="8463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said</a:t>
            </a:r>
            <a:endParaRPr sz="2400">
              <a:latin typeface="Comic Sans MS"/>
              <a:ea typeface="Comic Sans MS"/>
              <a:cs typeface="Comic Sans MS"/>
              <a:sym typeface="Comic Sans MS"/>
            </a:endParaRPr>
          </a:p>
        </p:txBody>
      </p:sp>
      <p:sp>
        <p:nvSpPr>
          <p:cNvPr id="858" name="Google Shape;858;p79"/>
          <p:cNvSpPr txBox="1"/>
          <p:nvPr/>
        </p:nvSpPr>
        <p:spPr>
          <a:xfrm>
            <a:off x="154100" y="4066525"/>
            <a:ext cx="19932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/e/ /d/</a:t>
            </a:r>
            <a:endParaRPr sz="2400">
              <a:latin typeface="Comic Sans MS"/>
              <a:ea typeface="Comic Sans MS"/>
              <a:cs typeface="Comic Sans MS"/>
              <a:sym typeface="Comic Sans MS"/>
            </a:endParaRPr>
          </a:p>
        </p:txBody>
      </p:sp>
      <p:sp>
        <p:nvSpPr>
          <p:cNvPr id="859" name="Google Shape;859;p79"/>
          <p:cNvSpPr txBox="1"/>
          <p:nvPr/>
        </p:nvSpPr>
        <p:spPr>
          <a:xfrm>
            <a:off x="889674" y="3492045"/>
            <a:ext cx="506700" cy="6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a:t>
            </a:r>
            <a:endParaRPr sz="2400">
              <a:latin typeface="Comic Sans MS"/>
              <a:ea typeface="Comic Sans MS"/>
              <a:cs typeface="Comic Sans MS"/>
              <a:sym typeface="Comic Sans MS"/>
            </a:endParaRPr>
          </a:p>
        </p:txBody>
      </p:sp>
      <p:pic>
        <p:nvPicPr>
          <p:cNvPr id="860" name="Google Shape;860;p79"/>
          <p:cNvPicPr preferRelativeResize="0"/>
          <p:nvPr/>
        </p:nvPicPr>
        <p:blipFill>
          <a:blip r:embed="rId4">
            <a:alphaModFix/>
          </a:blip>
          <a:stretch>
            <a:fillRect/>
          </a:stretch>
        </p:blipFill>
        <p:spPr>
          <a:xfrm>
            <a:off x="8181900" y="4238750"/>
            <a:ext cx="962101" cy="962101"/>
          </a:xfrm>
          <a:prstGeom prst="rect">
            <a:avLst/>
          </a:prstGeom>
          <a:noFill/>
          <a:ln>
            <a:noFill/>
          </a:ln>
        </p:spPr>
      </p:pic>
      <p:cxnSp>
        <p:nvCxnSpPr>
          <p:cNvPr id="861" name="Google Shape;861;p79"/>
          <p:cNvCxnSpPr/>
          <p:nvPr/>
        </p:nvCxnSpPr>
        <p:spPr>
          <a:xfrm>
            <a:off x="3175750" y="2351875"/>
            <a:ext cx="5200800" cy="0"/>
          </a:xfrm>
          <a:prstGeom prst="straightConnector1">
            <a:avLst/>
          </a:prstGeom>
          <a:noFill/>
          <a:ln cap="flat" cmpd="sng" w="28575">
            <a:solidFill>
              <a:schemeClr val="dk2"/>
            </a:solidFill>
            <a:prstDash val="solid"/>
            <a:round/>
            <a:headEnd len="med" w="med" type="none"/>
            <a:tailEnd len="med" w="med" type="none"/>
          </a:ln>
        </p:spPr>
      </p:cxnSp>
      <p:cxnSp>
        <p:nvCxnSpPr>
          <p:cNvPr id="862" name="Google Shape;862;p79"/>
          <p:cNvCxnSpPr/>
          <p:nvPr/>
        </p:nvCxnSpPr>
        <p:spPr>
          <a:xfrm>
            <a:off x="7343275" y="1307050"/>
            <a:ext cx="19200" cy="917700"/>
          </a:xfrm>
          <a:prstGeom prst="straightConnector1">
            <a:avLst/>
          </a:prstGeom>
          <a:noFill/>
          <a:ln cap="flat" cmpd="sng" w="28575">
            <a:solidFill>
              <a:schemeClr val="dk2"/>
            </a:solidFill>
            <a:prstDash val="solid"/>
            <a:round/>
            <a:headEnd len="med" w="med" type="none"/>
            <a:tailEnd len="med" w="med" type="triangle"/>
          </a:ln>
        </p:spPr>
      </p:cxnSp>
      <p:cxnSp>
        <p:nvCxnSpPr>
          <p:cNvPr id="863" name="Google Shape;863;p79"/>
          <p:cNvCxnSpPr/>
          <p:nvPr/>
        </p:nvCxnSpPr>
        <p:spPr>
          <a:xfrm flipH="1">
            <a:off x="3134200" y="1326675"/>
            <a:ext cx="1720800" cy="19200"/>
          </a:xfrm>
          <a:prstGeom prst="straightConnector1">
            <a:avLst/>
          </a:prstGeom>
          <a:noFill/>
          <a:ln cap="flat" cmpd="sng" w="28575">
            <a:solidFill>
              <a:schemeClr val="dk2"/>
            </a:solidFill>
            <a:prstDash val="solid"/>
            <a:round/>
            <a:headEnd len="med" w="med" type="none"/>
            <a:tailEnd len="med" w="med" type="triangle"/>
          </a:ln>
        </p:spPr>
      </p:cxnSp>
      <p:sp>
        <p:nvSpPr>
          <p:cNvPr id="864" name="Google Shape;864;p79"/>
          <p:cNvSpPr txBox="1"/>
          <p:nvPr/>
        </p:nvSpPr>
        <p:spPr>
          <a:xfrm>
            <a:off x="6754075" y="573625"/>
            <a:ext cx="1197600" cy="606300"/>
          </a:xfrm>
          <a:prstGeom prst="rect">
            <a:avLst/>
          </a:pr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now</a:t>
            </a:r>
            <a:endParaRPr sz="3000">
              <a:latin typeface="Comic Sans MS"/>
              <a:ea typeface="Comic Sans MS"/>
              <a:cs typeface="Comic Sans MS"/>
              <a:sym typeface="Comic Sans MS"/>
            </a:endParaRPr>
          </a:p>
        </p:txBody>
      </p:sp>
      <p:sp>
        <p:nvSpPr>
          <p:cNvPr id="865" name="Google Shape;865;p79"/>
          <p:cNvSpPr txBox="1"/>
          <p:nvPr/>
        </p:nvSpPr>
        <p:spPr>
          <a:xfrm>
            <a:off x="3303100" y="1545725"/>
            <a:ext cx="13830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past</a:t>
            </a:r>
            <a:endParaRPr sz="3000">
              <a:latin typeface="Comic Sans MS"/>
              <a:ea typeface="Comic Sans MS"/>
              <a:cs typeface="Comic Sans MS"/>
              <a:sym typeface="Comic Sans MS"/>
            </a:endParaRPr>
          </a:p>
        </p:txBody>
      </p:sp>
      <p:sp>
        <p:nvSpPr>
          <p:cNvPr id="866" name="Google Shape;866;p79"/>
          <p:cNvSpPr txBox="1"/>
          <p:nvPr/>
        </p:nvSpPr>
        <p:spPr>
          <a:xfrm>
            <a:off x="2595351" y="3414575"/>
            <a:ext cx="30624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 </a:t>
            </a:r>
            <a:r>
              <a:rPr lang="en-GB" sz="3000">
                <a:highlight>
                  <a:srgbClr val="FFFF00"/>
                </a:highlight>
                <a:latin typeface="Comic Sans MS"/>
                <a:ea typeface="Comic Sans MS"/>
                <a:cs typeface="Comic Sans MS"/>
                <a:sym typeface="Comic Sans MS"/>
              </a:rPr>
              <a:t>said</a:t>
            </a:r>
            <a:r>
              <a:rPr lang="en-GB" sz="3000">
                <a:latin typeface="Comic Sans MS"/>
                <a:ea typeface="Comic Sans MS"/>
                <a:cs typeface="Comic Sans MS"/>
                <a:sym typeface="Comic Sans MS"/>
              </a:rPr>
              <a:t> “me!”</a:t>
            </a:r>
            <a:endParaRPr sz="3000">
              <a:latin typeface="Comic Sans MS"/>
              <a:ea typeface="Comic Sans MS"/>
              <a:cs typeface="Comic Sans MS"/>
              <a:sym typeface="Comic Sans MS"/>
            </a:endParaRPr>
          </a:p>
        </p:txBody>
      </p:sp>
      <p:pic>
        <p:nvPicPr>
          <p:cNvPr id="867" name="Google Shape;867;p79"/>
          <p:cNvPicPr preferRelativeResize="0"/>
          <p:nvPr/>
        </p:nvPicPr>
        <p:blipFill>
          <a:blip r:embed="rId5">
            <a:alphaModFix/>
          </a:blip>
          <a:stretch>
            <a:fillRect/>
          </a:stretch>
        </p:blipFill>
        <p:spPr>
          <a:xfrm>
            <a:off x="6247350" y="2624825"/>
            <a:ext cx="2211050" cy="1105525"/>
          </a:xfrm>
          <a:prstGeom prst="rect">
            <a:avLst/>
          </a:prstGeom>
          <a:noFill/>
          <a:ln>
            <a:noFill/>
          </a:ln>
        </p:spPr>
      </p:pic>
      <p:sp>
        <p:nvSpPr>
          <p:cNvPr id="868" name="Google Shape;868;p79"/>
          <p:cNvSpPr txBox="1"/>
          <p:nvPr/>
        </p:nvSpPr>
        <p:spPr>
          <a:xfrm>
            <a:off x="7293775" y="2808275"/>
            <a:ext cx="1197600" cy="6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“me!”</a:t>
            </a:r>
            <a:endParaRPr sz="2400">
              <a:latin typeface="Comic Sans MS"/>
              <a:ea typeface="Comic Sans MS"/>
              <a:cs typeface="Comic Sans MS"/>
              <a:sym typeface="Comic Sans MS"/>
            </a:endParaRPr>
          </a:p>
        </p:txBody>
      </p:sp>
      <p:sp>
        <p:nvSpPr>
          <p:cNvPr id="869" name="Google Shape;869;p79"/>
          <p:cNvSpPr txBox="1"/>
          <p:nvPr/>
        </p:nvSpPr>
        <p:spPr>
          <a:xfrm>
            <a:off x="5821675" y="3414575"/>
            <a:ext cx="3062400" cy="606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3000">
                <a:latin typeface="Comic Sans MS"/>
                <a:ea typeface="Comic Sans MS"/>
                <a:cs typeface="Comic Sans MS"/>
                <a:sym typeface="Comic Sans MS"/>
              </a:rPr>
              <a:t>She says “me!”</a:t>
            </a:r>
            <a:endParaRPr sz="3000">
              <a:latin typeface="Comic Sans MS"/>
              <a:ea typeface="Comic Sans MS"/>
              <a:cs typeface="Comic Sans MS"/>
              <a:sym typeface="Comic Sans MS"/>
            </a:endParaRPr>
          </a:p>
        </p:txBody>
      </p:sp>
      <p:sp>
        <p:nvSpPr>
          <p:cNvPr id="870" name="Google Shape;870;p79"/>
          <p:cNvSpPr/>
          <p:nvPr/>
        </p:nvSpPr>
        <p:spPr>
          <a:xfrm rot="-579643">
            <a:off x="4004099" y="2457246"/>
            <a:ext cx="3945451" cy="540152"/>
          </a:xfrm>
          <a:prstGeom prst="curvedDownArrow">
            <a:avLst>
              <a:gd fmla="val 25000" name="adj1"/>
              <a:gd fmla="val 50000" name="adj2"/>
              <a:gd fmla="val 2500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5"/>
                                        </p:tgtEl>
                                        <p:attrNameLst>
                                          <p:attrName>style.visibility</p:attrName>
                                        </p:attrNameLst>
                                      </p:cBhvr>
                                      <p:to>
                                        <p:strVal val="visible"/>
                                      </p:to>
                                    </p:set>
                                    <p:anim calcmode="lin" valueType="num">
                                      <p:cBhvr additive="base">
                                        <p:cTn dur="1000"/>
                                        <p:tgtEl>
                                          <p:spTgt spid="8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3"/>
                                        </p:tgtEl>
                                        <p:attrNameLst>
                                          <p:attrName>style.visibility</p:attrName>
                                        </p:attrNameLst>
                                      </p:cBhvr>
                                      <p:to>
                                        <p:strVal val="visible"/>
                                      </p:to>
                                    </p:set>
                                    <p:anim calcmode="lin" valueType="num">
                                      <p:cBhvr additive="base">
                                        <p:cTn dur="1000"/>
                                        <p:tgtEl>
                                          <p:spTgt spid="8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par>
                                <p:cTn fill="hold" nodeType="withEffect" presetClass="entr" presetID="2" presetSubtype="2">
                                  <p:stCondLst>
                                    <p:cond delay="0"/>
                                  </p:stCondLst>
                                  <p:childTnLst>
                                    <p:set>
                                      <p:cBhvr>
                                        <p:cTn dur="1" fill="hold">
                                          <p:stCondLst>
                                            <p:cond delay="0"/>
                                          </p:stCondLst>
                                        </p:cTn>
                                        <p:tgtEl>
                                          <p:spTgt spid="866"/>
                                        </p:tgtEl>
                                        <p:attrNameLst>
                                          <p:attrName>style.visibility</p:attrName>
                                        </p:attrNameLst>
                                      </p:cBhvr>
                                      <p:to>
                                        <p:strVal val="visible"/>
                                      </p:to>
                                    </p:set>
                                    <p:anim calcmode="lin" valueType="num">
                                      <p:cBhvr additive="base">
                                        <p:cTn dur="1000"/>
                                        <p:tgtEl>
                                          <p:spTgt spid="8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80"/>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876" name="Google Shape;876;p80"/>
          <p:cNvSpPr txBox="1"/>
          <p:nvPr/>
        </p:nvSpPr>
        <p:spPr>
          <a:xfrm>
            <a:off x="3660750" y="1702050"/>
            <a:ext cx="18225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5400">
                <a:latin typeface="Comic Sans MS"/>
                <a:ea typeface="Comic Sans MS"/>
                <a:cs typeface="Comic Sans MS"/>
                <a:sym typeface="Comic Sans MS"/>
              </a:rPr>
              <a:t>here</a:t>
            </a:r>
            <a:endParaRPr sz="5400">
              <a:latin typeface="Comic Sans MS"/>
              <a:ea typeface="Comic Sans MS"/>
              <a:cs typeface="Comic Sans MS"/>
              <a:sym typeface="Comic Sans MS"/>
            </a:endParaRPr>
          </a:p>
        </p:txBody>
      </p:sp>
      <p:pic>
        <p:nvPicPr>
          <p:cNvPr id="877" name="Google Shape;877;p80"/>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1"/>
          <p:cNvSpPr/>
          <p:nvPr/>
        </p:nvSpPr>
        <p:spPr>
          <a:xfrm>
            <a:off x="3284475" y="256225"/>
            <a:ext cx="5644800" cy="3747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3" name="Google Shape;883;p81"/>
          <p:cNvPicPr preferRelativeResize="0"/>
          <p:nvPr/>
        </p:nvPicPr>
        <p:blipFill>
          <a:blip r:embed="rId3">
            <a:alphaModFix/>
          </a:blip>
          <a:stretch>
            <a:fillRect/>
          </a:stretch>
        </p:blipFill>
        <p:spPr>
          <a:xfrm>
            <a:off x="0" y="0"/>
            <a:ext cx="3070250" cy="3219975"/>
          </a:xfrm>
          <a:prstGeom prst="rect">
            <a:avLst/>
          </a:prstGeom>
          <a:noFill/>
          <a:ln>
            <a:noFill/>
          </a:ln>
        </p:spPr>
      </p:pic>
      <p:sp>
        <p:nvSpPr>
          <p:cNvPr id="884" name="Google Shape;884;p81"/>
          <p:cNvSpPr txBox="1"/>
          <p:nvPr/>
        </p:nvSpPr>
        <p:spPr>
          <a:xfrm>
            <a:off x="715950" y="1041825"/>
            <a:ext cx="1512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here</a:t>
            </a:r>
            <a:endParaRPr sz="4000">
              <a:latin typeface="Comic Sans MS"/>
              <a:ea typeface="Comic Sans MS"/>
              <a:cs typeface="Comic Sans MS"/>
              <a:sym typeface="Comic Sans MS"/>
            </a:endParaRPr>
          </a:p>
        </p:txBody>
      </p:sp>
      <p:sp>
        <p:nvSpPr>
          <p:cNvPr id="885" name="Google Shape;885;p81"/>
          <p:cNvSpPr txBox="1"/>
          <p:nvPr/>
        </p:nvSpPr>
        <p:spPr>
          <a:xfrm>
            <a:off x="3545001" y="539554"/>
            <a:ext cx="13776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here</a:t>
            </a:r>
            <a:endParaRPr sz="3600">
              <a:latin typeface="Comic Sans MS"/>
              <a:ea typeface="Comic Sans MS"/>
              <a:cs typeface="Comic Sans MS"/>
              <a:sym typeface="Comic Sans MS"/>
            </a:endParaRPr>
          </a:p>
        </p:txBody>
      </p:sp>
      <p:sp>
        <p:nvSpPr>
          <p:cNvPr id="886" name="Google Shape;886;p81"/>
          <p:cNvSpPr txBox="1"/>
          <p:nvPr/>
        </p:nvSpPr>
        <p:spPr>
          <a:xfrm>
            <a:off x="5622251" y="539554"/>
            <a:ext cx="30465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/h//ee//r/</a:t>
            </a:r>
            <a:endParaRPr sz="3600">
              <a:latin typeface="Comic Sans MS"/>
              <a:ea typeface="Comic Sans MS"/>
              <a:cs typeface="Comic Sans MS"/>
              <a:sym typeface="Comic Sans MS"/>
            </a:endParaRPr>
          </a:p>
        </p:txBody>
      </p:sp>
      <p:sp>
        <p:nvSpPr>
          <p:cNvPr id="887" name="Google Shape;887;p81"/>
          <p:cNvSpPr txBox="1"/>
          <p:nvPr/>
        </p:nvSpPr>
        <p:spPr>
          <a:xfrm>
            <a:off x="4922524" y="539550"/>
            <a:ext cx="7428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888" name="Google Shape;888;p81"/>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889" name="Google Shape;889;p81"/>
          <p:cNvPicPr preferRelativeResize="0"/>
          <p:nvPr/>
        </p:nvPicPr>
        <p:blipFill>
          <a:blip r:embed="rId5">
            <a:alphaModFix/>
          </a:blip>
          <a:stretch>
            <a:fillRect/>
          </a:stretch>
        </p:blipFill>
        <p:spPr>
          <a:xfrm>
            <a:off x="5350428" y="2003925"/>
            <a:ext cx="1512900" cy="1839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85"/>
                                        </p:tgtEl>
                                        <p:attrNameLst>
                                          <p:attrName>style.visibility</p:attrName>
                                        </p:attrNameLst>
                                      </p:cBhvr>
                                      <p:to>
                                        <p:strVal val="visible"/>
                                      </p:to>
                                    </p:set>
                                    <p:anim calcmode="lin" valueType="num">
                                      <p:cBhvr additive="base">
                                        <p:cTn dur="1000"/>
                                        <p:tgtEl>
                                          <p:spTgt spid="8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87"/>
                                        </p:tgtEl>
                                        <p:attrNameLst>
                                          <p:attrName>style.visibility</p:attrName>
                                        </p:attrNameLst>
                                      </p:cBhvr>
                                      <p:to>
                                        <p:strVal val="visible"/>
                                      </p:to>
                                    </p:set>
                                    <p:anim calcmode="lin" valueType="num">
                                      <p:cBhvr additive="base">
                                        <p:cTn dur="1000"/>
                                        <p:tgtEl>
                                          <p:spTgt spid="8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86"/>
                                        </p:tgtEl>
                                        <p:attrNameLst>
                                          <p:attrName>style.visibility</p:attrName>
                                        </p:attrNameLst>
                                      </p:cBhvr>
                                      <p:to>
                                        <p:strVal val="visible"/>
                                      </p:to>
                                    </p:set>
                                    <p:anim calcmode="lin" valueType="num">
                                      <p:cBhvr additive="base">
                                        <p:cTn dur="1000"/>
                                        <p:tgtEl>
                                          <p:spTgt spid="8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2"/>
          <p:cNvSpPr/>
          <p:nvPr/>
        </p:nvSpPr>
        <p:spPr>
          <a:xfrm>
            <a:off x="69175" y="3434675"/>
            <a:ext cx="3336300" cy="1663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895" name="Google Shape;895;p82"/>
          <p:cNvPicPr preferRelativeResize="0"/>
          <p:nvPr/>
        </p:nvPicPr>
        <p:blipFill>
          <a:blip r:embed="rId3">
            <a:alphaModFix/>
          </a:blip>
          <a:stretch>
            <a:fillRect/>
          </a:stretch>
        </p:blipFill>
        <p:spPr>
          <a:xfrm>
            <a:off x="0" y="0"/>
            <a:ext cx="2999625" cy="3145900"/>
          </a:xfrm>
          <a:prstGeom prst="rect">
            <a:avLst/>
          </a:prstGeom>
          <a:noFill/>
          <a:ln>
            <a:noFill/>
          </a:ln>
        </p:spPr>
      </p:pic>
      <p:sp>
        <p:nvSpPr>
          <p:cNvPr id="896" name="Google Shape;896;p82"/>
          <p:cNvSpPr txBox="1"/>
          <p:nvPr/>
        </p:nvSpPr>
        <p:spPr>
          <a:xfrm>
            <a:off x="718425" y="886750"/>
            <a:ext cx="1503900" cy="13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here</a:t>
            </a:r>
            <a:endParaRPr sz="4000">
              <a:latin typeface="Comic Sans MS"/>
              <a:ea typeface="Comic Sans MS"/>
              <a:cs typeface="Comic Sans MS"/>
              <a:sym typeface="Comic Sans MS"/>
            </a:endParaRPr>
          </a:p>
        </p:txBody>
      </p:sp>
      <p:sp>
        <p:nvSpPr>
          <p:cNvPr id="897" name="Google Shape;897;p82"/>
          <p:cNvSpPr/>
          <p:nvPr/>
        </p:nvSpPr>
        <p:spPr>
          <a:xfrm>
            <a:off x="3472575" y="124200"/>
            <a:ext cx="5580600" cy="47511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2"/>
          <p:cNvSpPr txBox="1"/>
          <p:nvPr/>
        </p:nvSpPr>
        <p:spPr>
          <a:xfrm>
            <a:off x="4140250" y="360225"/>
            <a:ext cx="1503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come</a:t>
            </a:r>
            <a:endParaRPr sz="4000">
              <a:latin typeface="Comic Sans MS"/>
              <a:ea typeface="Comic Sans MS"/>
              <a:cs typeface="Comic Sans MS"/>
              <a:sym typeface="Comic Sans MS"/>
            </a:endParaRPr>
          </a:p>
        </p:txBody>
      </p:sp>
      <p:sp>
        <p:nvSpPr>
          <p:cNvPr id="899" name="Google Shape;899;p82"/>
          <p:cNvSpPr txBox="1"/>
          <p:nvPr/>
        </p:nvSpPr>
        <p:spPr>
          <a:xfrm>
            <a:off x="5690975" y="3602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here</a:t>
            </a:r>
            <a:endParaRPr sz="4000">
              <a:latin typeface="Comic Sans MS"/>
              <a:ea typeface="Comic Sans MS"/>
              <a:cs typeface="Comic Sans MS"/>
              <a:sym typeface="Comic Sans MS"/>
            </a:endParaRPr>
          </a:p>
        </p:txBody>
      </p:sp>
      <p:sp>
        <p:nvSpPr>
          <p:cNvPr id="900" name="Google Shape;900;p82"/>
          <p:cNvSpPr txBox="1"/>
          <p:nvPr/>
        </p:nvSpPr>
        <p:spPr>
          <a:xfrm>
            <a:off x="5690975" y="1567438"/>
            <a:ext cx="747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a:t>
            </a:r>
            <a:endParaRPr sz="2400">
              <a:latin typeface="Comic Sans MS"/>
              <a:ea typeface="Comic Sans MS"/>
              <a:cs typeface="Comic Sans MS"/>
              <a:sym typeface="Comic Sans MS"/>
            </a:endParaRPr>
          </a:p>
        </p:txBody>
      </p:sp>
      <p:sp>
        <p:nvSpPr>
          <p:cNvPr id="901" name="Google Shape;901;p82"/>
          <p:cNvSpPr txBox="1"/>
          <p:nvPr/>
        </p:nvSpPr>
        <p:spPr>
          <a:xfrm>
            <a:off x="6438399" y="1567450"/>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/ee/</a:t>
            </a:r>
            <a:endParaRPr sz="2400">
              <a:latin typeface="Comic Sans MS"/>
              <a:ea typeface="Comic Sans MS"/>
              <a:cs typeface="Comic Sans MS"/>
              <a:sym typeface="Comic Sans MS"/>
            </a:endParaRPr>
          </a:p>
        </p:txBody>
      </p:sp>
      <p:sp>
        <p:nvSpPr>
          <p:cNvPr id="902" name="Google Shape;902;p82"/>
          <p:cNvSpPr txBox="1"/>
          <p:nvPr/>
        </p:nvSpPr>
        <p:spPr>
          <a:xfrm>
            <a:off x="7336018" y="1567450"/>
            <a:ext cx="747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/r/</a:t>
            </a:r>
            <a:endParaRPr sz="2400">
              <a:latin typeface="Comic Sans MS"/>
              <a:ea typeface="Comic Sans MS"/>
              <a:cs typeface="Comic Sans MS"/>
              <a:sym typeface="Comic Sans MS"/>
            </a:endParaRPr>
          </a:p>
        </p:txBody>
      </p:sp>
      <p:pic>
        <p:nvPicPr>
          <p:cNvPr id="903" name="Google Shape;903;p82"/>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904" name="Google Shape;904;p82"/>
          <p:cNvSpPr txBox="1"/>
          <p:nvPr/>
        </p:nvSpPr>
        <p:spPr>
          <a:xfrm>
            <a:off x="181450" y="378537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here</a:t>
            </a:r>
            <a:endParaRPr sz="2400">
              <a:latin typeface="Comic Sans MS"/>
              <a:ea typeface="Comic Sans MS"/>
              <a:cs typeface="Comic Sans MS"/>
              <a:sym typeface="Comic Sans MS"/>
            </a:endParaRPr>
          </a:p>
        </p:txBody>
      </p:sp>
      <p:sp>
        <p:nvSpPr>
          <p:cNvPr id="905" name="Google Shape;905;p82"/>
          <p:cNvSpPr txBox="1"/>
          <p:nvPr/>
        </p:nvSpPr>
        <p:spPr>
          <a:xfrm>
            <a:off x="1487824" y="3785375"/>
            <a:ext cx="1839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/h//ee//r/</a:t>
            </a:r>
            <a:endParaRPr sz="2400">
              <a:latin typeface="Comic Sans MS"/>
              <a:ea typeface="Comic Sans MS"/>
              <a:cs typeface="Comic Sans MS"/>
              <a:sym typeface="Comic Sans MS"/>
            </a:endParaRPr>
          </a:p>
        </p:txBody>
      </p:sp>
      <p:sp>
        <p:nvSpPr>
          <p:cNvPr id="906" name="Google Shape;906;p82"/>
          <p:cNvSpPr txBox="1"/>
          <p:nvPr/>
        </p:nvSpPr>
        <p:spPr>
          <a:xfrm>
            <a:off x="1081925" y="3785375"/>
            <a:ext cx="40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907" name="Google Shape;907;p82"/>
          <p:cNvSpPr txBox="1"/>
          <p:nvPr/>
        </p:nvSpPr>
        <p:spPr>
          <a:xfrm>
            <a:off x="3625550" y="1567475"/>
            <a:ext cx="2016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/k/ /u/ /m/</a:t>
            </a:r>
            <a:endParaRPr sz="2400">
              <a:latin typeface="Comic Sans MS"/>
              <a:ea typeface="Comic Sans MS"/>
              <a:cs typeface="Comic Sans MS"/>
              <a:sym typeface="Comic Sans MS"/>
            </a:endParaRPr>
          </a:p>
        </p:txBody>
      </p:sp>
      <p:pic>
        <p:nvPicPr>
          <p:cNvPr id="908" name="Google Shape;908;p82"/>
          <p:cNvPicPr preferRelativeResize="0"/>
          <p:nvPr/>
        </p:nvPicPr>
        <p:blipFill>
          <a:blip r:embed="rId5">
            <a:alphaModFix/>
          </a:blip>
          <a:stretch>
            <a:fillRect/>
          </a:stretch>
        </p:blipFill>
        <p:spPr>
          <a:xfrm>
            <a:off x="3803454" y="2774725"/>
            <a:ext cx="1839000" cy="1034432"/>
          </a:xfrm>
          <a:prstGeom prst="rect">
            <a:avLst/>
          </a:prstGeom>
          <a:noFill/>
          <a:ln>
            <a:noFill/>
          </a:ln>
        </p:spPr>
      </p:pic>
      <p:pic>
        <p:nvPicPr>
          <p:cNvPr id="909" name="Google Shape;909;p82"/>
          <p:cNvPicPr preferRelativeResize="0"/>
          <p:nvPr/>
        </p:nvPicPr>
        <p:blipFill>
          <a:blip r:embed="rId6">
            <a:alphaModFix/>
          </a:blip>
          <a:stretch>
            <a:fillRect/>
          </a:stretch>
        </p:blipFill>
        <p:spPr>
          <a:xfrm>
            <a:off x="6605375" y="2774675"/>
            <a:ext cx="1197525" cy="1456444"/>
          </a:xfrm>
          <a:prstGeom prst="rect">
            <a:avLst/>
          </a:prstGeom>
          <a:noFill/>
          <a:ln>
            <a:noFill/>
          </a:ln>
        </p:spPr>
      </p:pic>
      <p:pic>
        <p:nvPicPr>
          <p:cNvPr id="910" name="Google Shape;910;p82"/>
          <p:cNvPicPr preferRelativeResize="0"/>
          <p:nvPr/>
        </p:nvPicPr>
        <p:blipFill>
          <a:blip r:embed="rId7">
            <a:alphaModFix/>
          </a:blip>
          <a:stretch>
            <a:fillRect/>
          </a:stretch>
        </p:blipFill>
        <p:spPr>
          <a:xfrm>
            <a:off x="3798975" y="3034000"/>
            <a:ext cx="495250" cy="1261751"/>
          </a:xfrm>
          <a:prstGeom prst="rect">
            <a:avLst/>
          </a:prstGeom>
          <a:noFill/>
          <a:ln>
            <a:noFill/>
          </a:ln>
        </p:spPr>
      </p:pic>
      <p:pic>
        <p:nvPicPr>
          <p:cNvPr id="911" name="Google Shape;911;p82"/>
          <p:cNvPicPr preferRelativeResize="0"/>
          <p:nvPr/>
        </p:nvPicPr>
        <p:blipFill>
          <a:blip r:embed="rId7">
            <a:alphaModFix/>
          </a:blip>
          <a:stretch>
            <a:fillRect/>
          </a:stretch>
        </p:blipFill>
        <p:spPr>
          <a:xfrm>
            <a:off x="6119075" y="3034000"/>
            <a:ext cx="495250" cy="1261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10"/>
                                        </p:tgtEl>
                                      </p:cBhvr>
                                    </p:animEffect>
                                    <p:set>
                                      <p:cBhvr>
                                        <p:cTn dur="1" fill="hold">
                                          <p:stCondLst>
                                            <p:cond delay="1000"/>
                                          </p:stCondLst>
                                        </p:cTn>
                                        <p:tgtEl>
                                          <p:spTgt spid="9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83"/>
          <p:cNvSpPr/>
          <p:nvPr/>
        </p:nvSpPr>
        <p:spPr>
          <a:xfrm>
            <a:off x="69175" y="3434675"/>
            <a:ext cx="3336300" cy="1663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917" name="Google Shape;917;p83"/>
          <p:cNvPicPr preferRelativeResize="0"/>
          <p:nvPr/>
        </p:nvPicPr>
        <p:blipFill>
          <a:blip r:embed="rId3">
            <a:alphaModFix/>
          </a:blip>
          <a:stretch>
            <a:fillRect/>
          </a:stretch>
        </p:blipFill>
        <p:spPr>
          <a:xfrm>
            <a:off x="0" y="0"/>
            <a:ext cx="2999625" cy="3145900"/>
          </a:xfrm>
          <a:prstGeom prst="rect">
            <a:avLst/>
          </a:prstGeom>
          <a:noFill/>
          <a:ln>
            <a:noFill/>
          </a:ln>
        </p:spPr>
      </p:pic>
      <p:sp>
        <p:nvSpPr>
          <p:cNvPr id="918" name="Google Shape;918;p83"/>
          <p:cNvSpPr txBox="1"/>
          <p:nvPr/>
        </p:nvSpPr>
        <p:spPr>
          <a:xfrm>
            <a:off x="718425" y="886750"/>
            <a:ext cx="1503900" cy="13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here</a:t>
            </a:r>
            <a:endParaRPr sz="4000">
              <a:latin typeface="Comic Sans MS"/>
              <a:ea typeface="Comic Sans MS"/>
              <a:cs typeface="Comic Sans MS"/>
              <a:sym typeface="Comic Sans MS"/>
            </a:endParaRPr>
          </a:p>
        </p:txBody>
      </p:sp>
      <p:sp>
        <p:nvSpPr>
          <p:cNvPr id="919" name="Google Shape;919;p83"/>
          <p:cNvSpPr/>
          <p:nvPr/>
        </p:nvSpPr>
        <p:spPr>
          <a:xfrm>
            <a:off x="3472575" y="124200"/>
            <a:ext cx="5580600" cy="47511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3"/>
          <p:cNvSpPr txBox="1"/>
          <p:nvPr/>
        </p:nvSpPr>
        <p:spPr>
          <a:xfrm>
            <a:off x="4140250" y="360225"/>
            <a:ext cx="1503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sit</a:t>
            </a:r>
            <a:endParaRPr sz="4000">
              <a:latin typeface="Comic Sans MS"/>
              <a:ea typeface="Comic Sans MS"/>
              <a:cs typeface="Comic Sans MS"/>
              <a:sym typeface="Comic Sans MS"/>
            </a:endParaRPr>
          </a:p>
        </p:txBody>
      </p:sp>
      <p:sp>
        <p:nvSpPr>
          <p:cNvPr id="921" name="Google Shape;921;p83"/>
          <p:cNvSpPr txBox="1"/>
          <p:nvPr/>
        </p:nvSpPr>
        <p:spPr>
          <a:xfrm>
            <a:off x="5690975" y="3602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here</a:t>
            </a:r>
            <a:endParaRPr sz="4000">
              <a:latin typeface="Comic Sans MS"/>
              <a:ea typeface="Comic Sans MS"/>
              <a:cs typeface="Comic Sans MS"/>
              <a:sym typeface="Comic Sans MS"/>
            </a:endParaRPr>
          </a:p>
        </p:txBody>
      </p:sp>
      <p:sp>
        <p:nvSpPr>
          <p:cNvPr id="922" name="Google Shape;922;p83"/>
          <p:cNvSpPr txBox="1"/>
          <p:nvPr/>
        </p:nvSpPr>
        <p:spPr>
          <a:xfrm>
            <a:off x="5690975" y="1567438"/>
            <a:ext cx="747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a:t>
            </a:r>
            <a:endParaRPr sz="2400">
              <a:latin typeface="Comic Sans MS"/>
              <a:ea typeface="Comic Sans MS"/>
              <a:cs typeface="Comic Sans MS"/>
              <a:sym typeface="Comic Sans MS"/>
            </a:endParaRPr>
          </a:p>
        </p:txBody>
      </p:sp>
      <p:sp>
        <p:nvSpPr>
          <p:cNvPr id="923" name="Google Shape;923;p83"/>
          <p:cNvSpPr txBox="1"/>
          <p:nvPr/>
        </p:nvSpPr>
        <p:spPr>
          <a:xfrm>
            <a:off x="6362200" y="1567450"/>
            <a:ext cx="8868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/ee/</a:t>
            </a:r>
            <a:endParaRPr sz="2400">
              <a:latin typeface="Comic Sans MS"/>
              <a:ea typeface="Comic Sans MS"/>
              <a:cs typeface="Comic Sans MS"/>
              <a:sym typeface="Comic Sans MS"/>
            </a:endParaRPr>
          </a:p>
        </p:txBody>
      </p:sp>
      <p:sp>
        <p:nvSpPr>
          <p:cNvPr id="924" name="Google Shape;924;p83"/>
          <p:cNvSpPr txBox="1"/>
          <p:nvPr/>
        </p:nvSpPr>
        <p:spPr>
          <a:xfrm>
            <a:off x="7183618" y="1567450"/>
            <a:ext cx="747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/r/</a:t>
            </a:r>
            <a:endParaRPr sz="2400">
              <a:latin typeface="Comic Sans MS"/>
              <a:ea typeface="Comic Sans MS"/>
              <a:cs typeface="Comic Sans MS"/>
              <a:sym typeface="Comic Sans MS"/>
            </a:endParaRPr>
          </a:p>
        </p:txBody>
      </p:sp>
      <p:pic>
        <p:nvPicPr>
          <p:cNvPr id="925" name="Google Shape;925;p83"/>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926" name="Google Shape;926;p83"/>
          <p:cNvSpPr txBox="1"/>
          <p:nvPr/>
        </p:nvSpPr>
        <p:spPr>
          <a:xfrm>
            <a:off x="181450" y="378537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here</a:t>
            </a:r>
            <a:endParaRPr sz="2400">
              <a:latin typeface="Comic Sans MS"/>
              <a:ea typeface="Comic Sans MS"/>
              <a:cs typeface="Comic Sans MS"/>
              <a:sym typeface="Comic Sans MS"/>
            </a:endParaRPr>
          </a:p>
        </p:txBody>
      </p:sp>
      <p:sp>
        <p:nvSpPr>
          <p:cNvPr id="927" name="Google Shape;927;p83"/>
          <p:cNvSpPr txBox="1"/>
          <p:nvPr/>
        </p:nvSpPr>
        <p:spPr>
          <a:xfrm>
            <a:off x="1487824" y="3785375"/>
            <a:ext cx="1839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/h//ee//r/</a:t>
            </a:r>
            <a:endParaRPr sz="2400">
              <a:latin typeface="Comic Sans MS"/>
              <a:ea typeface="Comic Sans MS"/>
              <a:cs typeface="Comic Sans MS"/>
              <a:sym typeface="Comic Sans MS"/>
            </a:endParaRPr>
          </a:p>
        </p:txBody>
      </p:sp>
      <p:sp>
        <p:nvSpPr>
          <p:cNvPr id="928" name="Google Shape;928;p83"/>
          <p:cNvSpPr txBox="1"/>
          <p:nvPr/>
        </p:nvSpPr>
        <p:spPr>
          <a:xfrm>
            <a:off x="1081925" y="3785375"/>
            <a:ext cx="40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929" name="Google Shape;929;p83"/>
          <p:cNvSpPr txBox="1"/>
          <p:nvPr/>
        </p:nvSpPr>
        <p:spPr>
          <a:xfrm>
            <a:off x="3625550" y="1567475"/>
            <a:ext cx="2016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/i/ /t/</a:t>
            </a:r>
            <a:endParaRPr sz="2400">
              <a:latin typeface="Comic Sans MS"/>
              <a:ea typeface="Comic Sans MS"/>
              <a:cs typeface="Comic Sans MS"/>
              <a:sym typeface="Comic Sans MS"/>
            </a:endParaRPr>
          </a:p>
        </p:txBody>
      </p:sp>
      <p:pic>
        <p:nvPicPr>
          <p:cNvPr id="930" name="Google Shape;930;p83"/>
          <p:cNvPicPr preferRelativeResize="0"/>
          <p:nvPr/>
        </p:nvPicPr>
        <p:blipFill>
          <a:blip r:embed="rId5">
            <a:alphaModFix/>
          </a:blip>
          <a:stretch>
            <a:fillRect/>
          </a:stretch>
        </p:blipFill>
        <p:spPr>
          <a:xfrm>
            <a:off x="6529175" y="2774675"/>
            <a:ext cx="1197525" cy="1456444"/>
          </a:xfrm>
          <a:prstGeom prst="rect">
            <a:avLst/>
          </a:prstGeom>
          <a:noFill/>
          <a:ln>
            <a:noFill/>
          </a:ln>
        </p:spPr>
      </p:pic>
      <p:pic>
        <p:nvPicPr>
          <p:cNvPr id="931" name="Google Shape;931;p83"/>
          <p:cNvPicPr preferRelativeResize="0"/>
          <p:nvPr/>
        </p:nvPicPr>
        <p:blipFill>
          <a:blip r:embed="rId6">
            <a:alphaModFix/>
          </a:blip>
          <a:stretch>
            <a:fillRect/>
          </a:stretch>
        </p:blipFill>
        <p:spPr>
          <a:xfrm>
            <a:off x="3625549" y="3025286"/>
            <a:ext cx="821700" cy="1205839"/>
          </a:xfrm>
          <a:prstGeom prst="rect">
            <a:avLst/>
          </a:prstGeom>
          <a:noFill/>
          <a:ln>
            <a:noFill/>
          </a:ln>
        </p:spPr>
      </p:pic>
      <p:pic>
        <p:nvPicPr>
          <p:cNvPr id="932" name="Google Shape;932;p83"/>
          <p:cNvPicPr preferRelativeResize="0"/>
          <p:nvPr/>
        </p:nvPicPr>
        <p:blipFill>
          <a:blip r:embed="rId6">
            <a:alphaModFix/>
          </a:blip>
          <a:stretch>
            <a:fillRect/>
          </a:stretch>
        </p:blipFill>
        <p:spPr>
          <a:xfrm>
            <a:off x="5735149" y="3025286"/>
            <a:ext cx="821700" cy="12058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xit" presetID="10" presetSubtype="0">
                                  <p:stCondLst>
                                    <p:cond delay="0"/>
                                  </p:stCondLst>
                                  <p:childTnLst>
                                    <p:animEffect filter="fade" transition="out">
                                      <p:cBhvr>
                                        <p:cTn dur="1000"/>
                                        <p:tgtEl>
                                          <p:spTgt spid="931"/>
                                        </p:tgtEl>
                                      </p:cBhvr>
                                    </p:animEffect>
                                    <p:set>
                                      <p:cBhvr>
                                        <p:cTn dur="1" fill="hold">
                                          <p:stCondLst>
                                            <p:cond delay="1000"/>
                                          </p:stCondLst>
                                        </p:cTn>
                                        <p:tgtEl>
                                          <p:spTgt spid="9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84"/>
          <p:cNvSpPr/>
          <p:nvPr/>
        </p:nvSpPr>
        <p:spPr>
          <a:xfrm>
            <a:off x="69175" y="3434675"/>
            <a:ext cx="3336300" cy="1663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938" name="Google Shape;938;p84"/>
          <p:cNvPicPr preferRelativeResize="0"/>
          <p:nvPr/>
        </p:nvPicPr>
        <p:blipFill>
          <a:blip r:embed="rId3">
            <a:alphaModFix/>
          </a:blip>
          <a:stretch>
            <a:fillRect/>
          </a:stretch>
        </p:blipFill>
        <p:spPr>
          <a:xfrm>
            <a:off x="0" y="0"/>
            <a:ext cx="2999625" cy="3145900"/>
          </a:xfrm>
          <a:prstGeom prst="rect">
            <a:avLst/>
          </a:prstGeom>
          <a:noFill/>
          <a:ln>
            <a:noFill/>
          </a:ln>
        </p:spPr>
      </p:pic>
      <p:sp>
        <p:nvSpPr>
          <p:cNvPr id="939" name="Google Shape;939;p84"/>
          <p:cNvSpPr txBox="1"/>
          <p:nvPr/>
        </p:nvSpPr>
        <p:spPr>
          <a:xfrm>
            <a:off x="718425" y="886750"/>
            <a:ext cx="1503900" cy="13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here</a:t>
            </a:r>
            <a:endParaRPr sz="4000">
              <a:latin typeface="Comic Sans MS"/>
              <a:ea typeface="Comic Sans MS"/>
              <a:cs typeface="Comic Sans MS"/>
              <a:sym typeface="Comic Sans MS"/>
            </a:endParaRPr>
          </a:p>
        </p:txBody>
      </p:sp>
      <p:sp>
        <p:nvSpPr>
          <p:cNvPr id="940" name="Google Shape;940;p84"/>
          <p:cNvSpPr/>
          <p:nvPr/>
        </p:nvSpPr>
        <p:spPr>
          <a:xfrm>
            <a:off x="3472575" y="124200"/>
            <a:ext cx="5580600" cy="47511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4"/>
          <p:cNvSpPr txBox="1"/>
          <p:nvPr/>
        </p:nvSpPr>
        <p:spPr>
          <a:xfrm>
            <a:off x="4140250" y="360225"/>
            <a:ext cx="1503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look</a:t>
            </a:r>
            <a:endParaRPr sz="4000">
              <a:latin typeface="Comic Sans MS"/>
              <a:ea typeface="Comic Sans MS"/>
              <a:cs typeface="Comic Sans MS"/>
              <a:sym typeface="Comic Sans MS"/>
            </a:endParaRPr>
          </a:p>
        </p:txBody>
      </p:sp>
      <p:sp>
        <p:nvSpPr>
          <p:cNvPr id="942" name="Google Shape;942;p84"/>
          <p:cNvSpPr txBox="1"/>
          <p:nvPr/>
        </p:nvSpPr>
        <p:spPr>
          <a:xfrm>
            <a:off x="5690975" y="3602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here</a:t>
            </a:r>
            <a:endParaRPr sz="4000">
              <a:latin typeface="Comic Sans MS"/>
              <a:ea typeface="Comic Sans MS"/>
              <a:cs typeface="Comic Sans MS"/>
              <a:sym typeface="Comic Sans MS"/>
            </a:endParaRPr>
          </a:p>
        </p:txBody>
      </p:sp>
      <p:sp>
        <p:nvSpPr>
          <p:cNvPr id="943" name="Google Shape;943;p84"/>
          <p:cNvSpPr txBox="1"/>
          <p:nvPr/>
        </p:nvSpPr>
        <p:spPr>
          <a:xfrm>
            <a:off x="5690975" y="1567438"/>
            <a:ext cx="747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a:t>
            </a:r>
            <a:endParaRPr sz="2400">
              <a:latin typeface="Comic Sans MS"/>
              <a:ea typeface="Comic Sans MS"/>
              <a:cs typeface="Comic Sans MS"/>
              <a:sym typeface="Comic Sans MS"/>
            </a:endParaRPr>
          </a:p>
        </p:txBody>
      </p:sp>
      <p:sp>
        <p:nvSpPr>
          <p:cNvPr id="944" name="Google Shape;944;p84"/>
          <p:cNvSpPr txBox="1"/>
          <p:nvPr/>
        </p:nvSpPr>
        <p:spPr>
          <a:xfrm>
            <a:off x="6362200" y="1567450"/>
            <a:ext cx="8868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/ee/</a:t>
            </a:r>
            <a:endParaRPr sz="2400">
              <a:latin typeface="Comic Sans MS"/>
              <a:ea typeface="Comic Sans MS"/>
              <a:cs typeface="Comic Sans MS"/>
              <a:sym typeface="Comic Sans MS"/>
            </a:endParaRPr>
          </a:p>
        </p:txBody>
      </p:sp>
      <p:sp>
        <p:nvSpPr>
          <p:cNvPr id="945" name="Google Shape;945;p84"/>
          <p:cNvSpPr txBox="1"/>
          <p:nvPr/>
        </p:nvSpPr>
        <p:spPr>
          <a:xfrm>
            <a:off x="7183618" y="1567450"/>
            <a:ext cx="747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/r/</a:t>
            </a:r>
            <a:endParaRPr sz="2400">
              <a:latin typeface="Comic Sans MS"/>
              <a:ea typeface="Comic Sans MS"/>
              <a:cs typeface="Comic Sans MS"/>
              <a:sym typeface="Comic Sans MS"/>
            </a:endParaRPr>
          </a:p>
        </p:txBody>
      </p:sp>
      <p:pic>
        <p:nvPicPr>
          <p:cNvPr id="946" name="Google Shape;946;p84"/>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947" name="Google Shape;947;p84"/>
          <p:cNvSpPr txBox="1"/>
          <p:nvPr/>
        </p:nvSpPr>
        <p:spPr>
          <a:xfrm>
            <a:off x="181450" y="378537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here</a:t>
            </a:r>
            <a:endParaRPr sz="2400">
              <a:latin typeface="Comic Sans MS"/>
              <a:ea typeface="Comic Sans MS"/>
              <a:cs typeface="Comic Sans MS"/>
              <a:sym typeface="Comic Sans MS"/>
            </a:endParaRPr>
          </a:p>
        </p:txBody>
      </p:sp>
      <p:sp>
        <p:nvSpPr>
          <p:cNvPr id="948" name="Google Shape;948;p84"/>
          <p:cNvSpPr txBox="1"/>
          <p:nvPr/>
        </p:nvSpPr>
        <p:spPr>
          <a:xfrm>
            <a:off x="1487824" y="3785375"/>
            <a:ext cx="1839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/h//ee//r/</a:t>
            </a:r>
            <a:endParaRPr sz="2400">
              <a:latin typeface="Comic Sans MS"/>
              <a:ea typeface="Comic Sans MS"/>
              <a:cs typeface="Comic Sans MS"/>
              <a:sym typeface="Comic Sans MS"/>
            </a:endParaRPr>
          </a:p>
        </p:txBody>
      </p:sp>
      <p:sp>
        <p:nvSpPr>
          <p:cNvPr id="949" name="Google Shape;949;p84"/>
          <p:cNvSpPr txBox="1"/>
          <p:nvPr/>
        </p:nvSpPr>
        <p:spPr>
          <a:xfrm>
            <a:off x="1081925" y="3785375"/>
            <a:ext cx="40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950" name="Google Shape;950;p84"/>
          <p:cNvSpPr txBox="1"/>
          <p:nvPr/>
        </p:nvSpPr>
        <p:spPr>
          <a:xfrm>
            <a:off x="3625550" y="1567475"/>
            <a:ext cx="2016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/l/ /oo/ /k/</a:t>
            </a:r>
            <a:endParaRPr sz="2400">
              <a:latin typeface="Comic Sans MS"/>
              <a:ea typeface="Comic Sans MS"/>
              <a:cs typeface="Comic Sans MS"/>
              <a:sym typeface="Comic Sans MS"/>
            </a:endParaRPr>
          </a:p>
        </p:txBody>
      </p:sp>
      <p:pic>
        <p:nvPicPr>
          <p:cNvPr id="951" name="Google Shape;951;p84"/>
          <p:cNvPicPr preferRelativeResize="0"/>
          <p:nvPr/>
        </p:nvPicPr>
        <p:blipFill>
          <a:blip r:embed="rId5">
            <a:alphaModFix/>
          </a:blip>
          <a:stretch>
            <a:fillRect/>
          </a:stretch>
        </p:blipFill>
        <p:spPr>
          <a:xfrm>
            <a:off x="6529175" y="2774675"/>
            <a:ext cx="1197525" cy="1456444"/>
          </a:xfrm>
          <a:prstGeom prst="rect">
            <a:avLst/>
          </a:prstGeom>
          <a:noFill/>
          <a:ln>
            <a:noFill/>
          </a:ln>
        </p:spPr>
      </p:pic>
      <p:pic>
        <p:nvPicPr>
          <p:cNvPr id="952" name="Google Shape;952;p84"/>
          <p:cNvPicPr preferRelativeResize="0"/>
          <p:nvPr/>
        </p:nvPicPr>
        <p:blipFill>
          <a:blip r:embed="rId6">
            <a:alphaModFix/>
          </a:blip>
          <a:stretch>
            <a:fillRect/>
          </a:stretch>
        </p:blipFill>
        <p:spPr>
          <a:xfrm>
            <a:off x="6317975" y="3878554"/>
            <a:ext cx="747300" cy="508171"/>
          </a:xfrm>
          <a:prstGeom prst="rect">
            <a:avLst/>
          </a:prstGeom>
          <a:noFill/>
          <a:ln>
            <a:noFill/>
          </a:ln>
        </p:spPr>
      </p:pic>
      <p:pic>
        <p:nvPicPr>
          <p:cNvPr id="953" name="Google Shape;953;p84"/>
          <p:cNvPicPr preferRelativeResize="0"/>
          <p:nvPr/>
        </p:nvPicPr>
        <p:blipFill>
          <a:blip r:embed="rId7">
            <a:alphaModFix/>
          </a:blip>
          <a:stretch>
            <a:fillRect/>
          </a:stretch>
        </p:blipFill>
        <p:spPr>
          <a:xfrm flipH="1">
            <a:off x="3973245" y="2774719"/>
            <a:ext cx="1197526" cy="1496908"/>
          </a:xfrm>
          <a:prstGeom prst="rect">
            <a:avLst/>
          </a:prstGeom>
          <a:noFill/>
          <a:ln>
            <a:noFill/>
          </a:ln>
        </p:spPr>
      </p:pic>
      <p:sp>
        <p:nvSpPr>
          <p:cNvPr id="954" name="Google Shape;954;p84"/>
          <p:cNvSpPr/>
          <p:nvPr/>
        </p:nvSpPr>
        <p:spPr>
          <a:xfrm rot="1883710">
            <a:off x="4826642" y="3626613"/>
            <a:ext cx="1776604" cy="217175"/>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85"/>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960" name="Google Shape;960;p85"/>
          <p:cNvSpPr txBox="1"/>
          <p:nvPr/>
        </p:nvSpPr>
        <p:spPr>
          <a:xfrm>
            <a:off x="3660750" y="1702050"/>
            <a:ext cx="18225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a:t>
            </a:r>
            <a:r>
              <a:rPr lang="en-GB" sz="4800">
                <a:latin typeface="Comic Sans MS"/>
                <a:ea typeface="Comic Sans MS"/>
                <a:cs typeface="Comic Sans MS"/>
                <a:sym typeface="Comic Sans MS"/>
              </a:rPr>
              <a:t>here</a:t>
            </a:r>
            <a:endParaRPr sz="4800">
              <a:latin typeface="Comic Sans MS"/>
              <a:ea typeface="Comic Sans MS"/>
              <a:cs typeface="Comic Sans MS"/>
              <a:sym typeface="Comic Sans MS"/>
            </a:endParaRPr>
          </a:p>
        </p:txBody>
      </p:sp>
      <p:pic>
        <p:nvPicPr>
          <p:cNvPr id="961" name="Google Shape;961;p85"/>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1"/>
          <p:cNvSpPr/>
          <p:nvPr/>
        </p:nvSpPr>
        <p:spPr>
          <a:xfrm>
            <a:off x="96850" y="3211725"/>
            <a:ext cx="2797200" cy="1663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193" name="Google Shape;193;p41"/>
          <p:cNvPicPr preferRelativeResize="0"/>
          <p:nvPr/>
        </p:nvPicPr>
        <p:blipFill>
          <a:blip r:embed="rId3">
            <a:alphaModFix/>
          </a:blip>
          <a:stretch>
            <a:fillRect/>
          </a:stretch>
        </p:blipFill>
        <p:spPr>
          <a:xfrm>
            <a:off x="0" y="0"/>
            <a:ext cx="2797300" cy="2933700"/>
          </a:xfrm>
          <a:prstGeom prst="rect">
            <a:avLst/>
          </a:prstGeom>
          <a:noFill/>
          <a:ln>
            <a:noFill/>
          </a:ln>
        </p:spPr>
      </p:pic>
      <p:sp>
        <p:nvSpPr>
          <p:cNvPr id="194" name="Google Shape;194;p41"/>
          <p:cNvSpPr txBox="1"/>
          <p:nvPr/>
        </p:nvSpPr>
        <p:spPr>
          <a:xfrm>
            <a:off x="799850" y="885725"/>
            <a:ext cx="11976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195" name="Google Shape;195;p41"/>
          <p:cNvSpPr txBox="1"/>
          <p:nvPr/>
        </p:nvSpPr>
        <p:spPr>
          <a:xfrm>
            <a:off x="209125" y="356242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196" name="Google Shape;196;p41"/>
          <p:cNvSpPr txBox="1"/>
          <p:nvPr/>
        </p:nvSpPr>
        <p:spPr>
          <a:xfrm>
            <a:off x="1633000" y="3562425"/>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197" name="Google Shape;197;p41"/>
          <p:cNvSpPr txBox="1"/>
          <p:nvPr/>
        </p:nvSpPr>
        <p:spPr>
          <a:xfrm>
            <a:off x="1109605"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98" name="Google Shape;198;p41"/>
          <p:cNvSpPr/>
          <p:nvPr/>
        </p:nvSpPr>
        <p:spPr>
          <a:xfrm>
            <a:off x="3135825" y="124200"/>
            <a:ext cx="5850900" cy="4751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1"/>
          <p:cNvSpPr txBox="1"/>
          <p:nvPr/>
        </p:nvSpPr>
        <p:spPr>
          <a:xfrm>
            <a:off x="3691202" y="360200"/>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200" name="Google Shape;200;p41"/>
          <p:cNvSpPr txBox="1"/>
          <p:nvPr/>
        </p:nvSpPr>
        <p:spPr>
          <a:xfrm>
            <a:off x="3551400" y="1583925"/>
            <a:ext cx="142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r>
              <a:rPr lang="en-GB" sz="4800">
                <a:latin typeface="Comic Sans MS"/>
                <a:ea typeface="Comic Sans MS"/>
                <a:cs typeface="Comic Sans MS"/>
                <a:sym typeface="Comic Sans MS"/>
              </a:rPr>
              <a:t> </a:t>
            </a:r>
            <a:endParaRPr sz="4800">
              <a:latin typeface="Comic Sans MS"/>
              <a:ea typeface="Comic Sans MS"/>
              <a:cs typeface="Comic Sans MS"/>
              <a:sym typeface="Comic Sans MS"/>
            </a:endParaRPr>
          </a:p>
        </p:txBody>
      </p:sp>
      <p:sp>
        <p:nvSpPr>
          <p:cNvPr id="201" name="Google Shape;201;p41"/>
          <p:cNvSpPr txBox="1"/>
          <p:nvPr/>
        </p:nvSpPr>
        <p:spPr>
          <a:xfrm>
            <a:off x="5216850" y="3602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run</a:t>
            </a:r>
            <a:endParaRPr sz="4800">
              <a:latin typeface="Comic Sans MS"/>
              <a:ea typeface="Comic Sans MS"/>
              <a:cs typeface="Comic Sans MS"/>
              <a:sym typeface="Comic Sans MS"/>
            </a:endParaRPr>
          </a:p>
        </p:txBody>
      </p:sp>
      <p:sp>
        <p:nvSpPr>
          <p:cNvPr id="202" name="Google Shape;202;p41"/>
          <p:cNvSpPr txBox="1"/>
          <p:nvPr/>
        </p:nvSpPr>
        <p:spPr>
          <a:xfrm>
            <a:off x="5216850" y="15839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/r/</a:t>
            </a:r>
            <a:endParaRPr sz="4800">
              <a:latin typeface="Comic Sans MS"/>
              <a:ea typeface="Comic Sans MS"/>
              <a:cs typeface="Comic Sans MS"/>
              <a:sym typeface="Comic Sans MS"/>
            </a:endParaRPr>
          </a:p>
        </p:txBody>
      </p:sp>
      <p:pic>
        <p:nvPicPr>
          <p:cNvPr id="203" name="Google Shape;203;p41"/>
          <p:cNvPicPr preferRelativeResize="0"/>
          <p:nvPr/>
        </p:nvPicPr>
        <p:blipFill>
          <a:blip r:embed="rId4">
            <a:alphaModFix/>
          </a:blip>
          <a:stretch>
            <a:fillRect/>
          </a:stretch>
        </p:blipFill>
        <p:spPr>
          <a:xfrm flipH="1">
            <a:off x="5306799" y="2807650"/>
            <a:ext cx="1374300" cy="1401556"/>
          </a:xfrm>
          <a:prstGeom prst="rect">
            <a:avLst/>
          </a:prstGeom>
          <a:noFill/>
          <a:ln>
            <a:noFill/>
          </a:ln>
        </p:spPr>
      </p:pic>
      <p:sp>
        <p:nvSpPr>
          <p:cNvPr id="204" name="Google Shape;204;p41"/>
          <p:cNvSpPr txBox="1"/>
          <p:nvPr/>
        </p:nvSpPr>
        <p:spPr>
          <a:xfrm>
            <a:off x="6426150" y="15839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/u/</a:t>
            </a:r>
            <a:endParaRPr sz="4800">
              <a:latin typeface="Comic Sans MS"/>
              <a:ea typeface="Comic Sans MS"/>
              <a:cs typeface="Comic Sans MS"/>
              <a:sym typeface="Comic Sans MS"/>
            </a:endParaRPr>
          </a:p>
        </p:txBody>
      </p:sp>
      <p:sp>
        <p:nvSpPr>
          <p:cNvPr id="205" name="Google Shape;205;p41"/>
          <p:cNvSpPr txBox="1"/>
          <p:nvPr/>
        </p:nvSpPr>
        <p:spPr>
          <a:xfrm>
            <a:off x="7635450" y="15839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/n/</a:t>
            </a:r>
            <a:endParaRPr sz="4800">
              <a:latin typeface="Comic Sans MS"/>
              <a:ea typeface="Comic Sans MS"/>
              <a:cs typeface="Comic Sans MS"/>
              <a:sym typeface="Comic Sans MS"/>
            </a:endParaRPr>
          </a:p>
        </p:txBody>
      </p:sp>
      <p:pic>
        <p:nvPicPr>
          <p:cNvPr id="206" name="Google Shape;206;p41"/>
          <p:cNvPicPr preferRelativeResize="0"/>
          <p:nvPr/>
        </p:nvPicPr>
        <p:blipFill>
          <a:blip r:embed="rId5">
            <a:alphaModFix/>
          </a:blip>
          <a:stretch>
            <a:fillRect/>
          </a:stretch>
        </p:blipFill>
        <p:spPr>
          <a:xfrm>
            <a:off x="7946475" y="4003325"/>
            <a:ext cx="1197526" cy="1197526"/>
          </a:xfrm>
          <a:prstGeom prst="rect">
            <a:avLst/>
          </a:prstGeom>
          <a:noFill/>
          <a:ln>
            <a:noFill/>
          </a:ln>
        </p:spPr>
      </p:pic>
      <p:pic>
        <p:nvPicPr>
          <p:cNvPr id="207" name="Google Shape;207;p41"/>
          <p:cNvPicPr preferRelativeResize="0"/>
          <p:nvPr/>
        </p:nvPicPr>
        <p:blipFill>
          <a:blip r:embed="rId6">
            <a:alphaModFix/>
          </a:blip>
          <a:stretch>
            <a:fillRect/>
          </a:stretch>
        </p:blipFill>
        <p:spPr>
          <a:xfrm>
            <a:off x="3577050" y="2950462"/>
            <a:ext cx="1425901" cy="1115937"/>
          </a:xfrm>
          <a:prstGeom prst="rect">
            <a:avLst/>
          </a:prstGeom>
          <a:noFill/>
          <a:ln>
            <a:noFill/>
          </a:ln>
        </p:spPr>
      </p:pic>
      <p:sp>
        <p:nvSpPr>
          <p:cNvPr id="208" name="Google Shape;208;p41"/>
          <p:cNvSpPr txBox="1"/>
          <p:nvPr/>
        </p:nvSpPr>
        <p:spPr>
          <a:xfrm>
            <a:off x="209125" y="356242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209" name="Google Shape;209;p41"/>
          <p:cNvSpPr txBox="1"/>
          <p:nvPr/>
        </p:nvSpPr>
        <p:spPr>
          <a:xfrm>
            <a:off x="1633000" y="3562425"/>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210" name="Google Shape;210;p41"/>
          <p:cNvSpPr txBox="1"/>
          <p:nvPr/>
        </p:nvSpPr>
        <p:spPr>
          <a:xfrm>
            <a:off x="1109605"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86"/>
          <p:cNvSpPr/>
          <p:nvPr/>
        </p:nvSpPr>
        <p:spPr>
          <a:xfrm>
            <a:off x="3284475" y="256225"/>
            <a:ext cx="5644800" cy="37470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7" name="Google Shape;967;p86"/>
          <p:cNvPicPr preferRelativeResize="0"/>
          <p:nvPr/>
        </p:nvPicPr>
        <p:blipFill>
          <a:blip r:embed="rId3">
            <a:alphaModFix/>
          </a:blip>
          <a:stretch>
            <a:fillRect/>
          </a:stretch>
        </p:blipFill>
        <p:spPr>
          <a:xfrm>
            <a:off x="0" y="0"/>
            <a:ext cx="3070250" cy="3219975"/>
          </a:xfrm>
          <a:prstGeom prst="rect">
            <a:avLst/>
          </a:prstGeom>
          <a:noFill/>
          <a:ln>
            <a:noFill/>
          </a:ln>
        </p:spPr>
      </p:pic>
      <p:sp>
        <p:nvSpPr>
          <p:cNvPr id="968" name="Google Shape;968;p86"/>
          <p:cNvSpPr txBox="1"/>
          <p:nvPr/>
        </p:nvSpPr>
        <p:spPr>
          <a:xfrm>
            <a:off x="715950" y="1041825"/>
            <a:ext cx="1512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r>
              <a:rPr lang="en-GB" sz="3600">
                <a:latin typeface="Comic Sans MS"/>
                <a:ea typeface="Comic Sans MS"/>
                <a:cs typeface="Comic Sans MS"/>
                <a:sym typeface="Comic Sans MS"/>
              </a:rPr>
              <a:t>here</a:t>
            </a:r>
            <a:endParaRPr sz="3600">
              <a:latin typeface="Comic Sans MS"/>
              <a:ea typeface="Comic Sans MS"/>
              <a:cs typeface="Comic Sans MS"/>
              <a:sym typeface="Comic Sans MS"/>
            </a:endParaRPr>
          </a:p>
        </p:txBody>
      </p:sp>
      <p:sp>
        <p:nvSpPr>
          <p:cNvPr id="969" name="Google Shape;969;p86"/>
          <p:cNvSpPr txBox="1"/>
          <p:nvPr/>
        </p:nvSpPr>
        <p:spPr>
          <a:xfrm>
            <a:off x="3545000" y="539550"/>
            <a:ext cx="18348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a:t>
            </a:r>
            <a:r>
              <a:rPr lang="en-GB" sz="3600">
                <a:latin typeface="Comic Sans MS"/>
                <a:ea typeface="Comic Sans MS"/>
                <a:cs typeface="Comic Sans MS"/>
                <a:sym typeface="Comic Sans MS"/>
              </a:rPr>
              <a:t>here</a:t>
            </a:r>
            <a:endParaRPr sz="3600">
              <a:latin typeface="Comic Sans MS"/>
              <a:ea typeface="Comic Sans MS"/>
              <a:cs typeface="Comic Sans MS"/>
              <a:sym typeface="Comic Sans MS"/>
            </a:endParaRPr>
          </a:p>
        </p:txBody>
      </p:sp>
      <p:sp>
        <p:nvSpPr>
          <p:cNvPr id="970" name="Google Shape;970;p86"/>
          <p:cNvSpPr txBox="1"/>
          <p:nvPr/>
        </p:nvSpPr>
        <p:spPr>
          <a:xfrm>
            <a:off x="6094750" y="539550"/>
            <a:ext cx="25740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/th//er/</a:t>
            </a:r>
            <a:endParaRPr sz="3600">
              <a:latin typeface="Comic Sans MS"/>
              <a:ea typeface="Comic Sans MS"/>
              <a:cs typeface="Comic Sans MS"/>
              <a:sym typeface="Comic Sans MS"/>
            </a:endParaRPr>
          </a:p>
        </p:txBody>
      </p:sp>
      <p:sp>
        <p:nvSpPr>
          <p:cNvPr id="971" name="Google Shape;971;p86"/>
          <p:cNvSpPr txBox="1"/>
          <p:nvPr/>
        </p:nvSpPr>
        <p:spPr>
          <a:xfrm>
            <a:off x="5379724" y="539550"/>
            <a:ext cx="7428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972" name="Google Shape;972;p86"/>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973" name="Google Shape;973;p86"/>
          <p:cNvPicPr preferRelativeResize="0"/>
          <p:nvPr/>
        </p:nvPicPr>
        <p:blipFill>
          <a:blip r:embed="rId5">
            <a:alphaModFix/>
          </a:blip>
          <a:stretch>
            <a:fillRect/>
          </a:stretch>
        </p:blipFill>
        <p:spPr>
          <a:xfrm>
            <a:off x="4188243" y="2017650"/>
            <a:ext cx="1274353" cy="1839975"/>
          </a:xfrm>
          <a:prstGeom prst="rect">
            <a:avLst/>
          </a:prstGeom>
          <a:noFill/>
          <a:ln>
            <a:noFill/>
          </a:ln>
        </p:spPr>
      </p:pic>
      <p:pic>
        <p:nvPicPr>
          <p:cNvPr id="974" name="Google Shape;974;p86"/>
          <p:cNvPicPr preferRelativeResize="0"/>
          <p:nvPr/>
        </p:nvPicPr>
        <p:blipFill>
          <a:blip r:embed="rId6">
            <a:alphaModFix/>
          </a:blip>
          <a:stretch>
            <a:fillRect/>
          </a:stretch>
        </p:blipFill>
        <p:spPr>
          <a:xfrm>
            <a:off x="7707500" y="3150179"/>
            <a:ext cx="747300" cy="5081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69"/>
                                        </p:tgtEl>
                                        <p:attrNameLst>
                                          <p:attrName>style.visibility</p:attrName>
                                        </p:attrNameLst>
                                      </p:cBhvr>
                                      <p:to>
                                        <p:strVal val="visible"/>
                                      </p:to>
                                    </p:set>
                                    <p:anim calcmode="lin" valueType="num">
                                      <p:cBhvr additive="base">
                                        <p:cTn dur="1000"/>
                                        <p:tgtEl>
                                          <p:spTgt spid="9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71"/>
                                        </p:tgtEl>
                                        <p:attrNameLst>
                                          <p:attrName>style.visibility</p:attrName>
                                        </p:attrNameLst>
                                      </p:cBhvr>
                                      <p:to>
                                        <p:strVal val="visible"/>
                                      </p:to>
                                    </p:set>
                                    <p:anim calcmode="lin" valueType="num">
                                      <p:cBhvr additive="base">
                                        <p:cTn dur="1000"/>
                                        <p:tgtEl>
                                          <p:spTgt spid="9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70"/>
                                        </p:tgtEl>
                                        <p:attrNameLst>
                                          <p:attrName>style.visibility</p:attrName>
                                        </p:attrNameLst>
                                      </p:cBhvr>
                                      <p:to>
                                        <p:strVal val="visible"/>
                                      </p:to>
                                    </p:set>
                                    <p:anim calcmode="lin" valueType="num">
                                      <p:cBhvr additive="base">
                                        <p:cTn dur="1000"/>
                                        <p:tgtEl>
                                          <p:spTgt spid="9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1000"/>
                                        <p:tgtEl>
                                          <p:spTgt spid="9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7"/>
          <p:cNvSpPr/>
          <p:nvPr/>
        </p:nvSpPr>
        <p:spPr>
          <a:xfrm>
            <a:off x="69175" y="3434675"/>
            <a:ext cx="3336300" cy="16635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980" name="Google Shape;980;p87"/>
          <p:cNvSpPr/>
          <p:nvPr/>
        </p:nvSpPr>
        <p:spPr>
          <a:xfrm>
            <a:off x="3472575" y="124200"/>
            <a:ext cx="5580600" cy="4751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7"/>
          <p:cNvSpPr txBox="1"/>
          <p:nvPr/>
        </p:nvSpPr>
        <p:spPr>
          <a:xfrm>
            <a:off x="4140250" y="360225"/>
            <a:ext cx="1503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go</a:t>
            </a:r>
            <a:endParaRPr sz="4000">
              <a:latin typeface="Comic Sans MS"/>
              <a:ea typeface="Comic Sans MS"/>
              <a:cs typeface="Comic Sans MS"/>
              <a:sym typeface="Comic Sans MS"/>
            </a:endParaRPr>
          </a:p>
        </p:txBody>
      </p:sp>
      <p:sp>
        <p:nvSpPr>
          <p:cNvPr id="982" name="Google Shape;982;p87"/>
          <p:cNvSpPr txBox="1"/>
          <p:nvPr/>
        </p:nvSpPr>
        <p:spPr>
          <a:xfrm>
            <a:off x="5690975" y="360225"/>
            <a:ext cx="1645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t</a:t>
            </a:r>
            <a:r>
              <a:rPr lang="en-GB" sz="4000">
                <a:latin typeface="Comic Sans MS"/>
                <a:ea typeface="Comic Sans MS"/>
                <a:cs typeface="Comic Sans MS"/>
                <a:sym typeface="Comic Sans MS"/>
              </a:rPr>
              <a:t>here</a:t>
            </a:r>
            <a:endParaRPr sz="4000">
              <a:latin typeface="Comic Sans MS"/>
              <a:ea typeface="Comic Sans MS"/>
              <a:cs typeface="Comic Sans MS"/>
              <a:sym typeface="Comic Sans MS"/>
            </a:endParaRPr>
          </a:p>
        </p:txBody>
      </p:sp>
      <p:sp>
        <p:nvSpPr>
          <p:cNvPr id="983" name="Google Shape;983;p87"/>
          <p:cNvSpPr txBox="1"/>
          <p:nvPr/>
        </p:nvSpPr>
        <p:spPr>
          <a:xfrm>
            <a:off x="5690975" y="1567450"/>
            <a:ext cx="899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a:t>
            </a:r>
            <a:endParaRPr sz="2400">
              <a:latin typeface="Comic Sans MS"/>
              <a:ea typeface="Comic Sans MS"/>
              <a:cs typeface="Comic Sans MS"/>
              <a:sym typeface="Comic Sans MS"/>
            </a:endParaRPr>
          </a:p>
        </p:txBody>
      </p:sp>
      <p:sp>
        <p:nvSpPr>
          <p:cNvPr id="984" name="Google Shape;984;p87"/>
          <p:cNvSpPr txBox="1"/>
          <p:nvPr/>
        </p:nvSpPr>
        <p:spPr>
          <a:xfrm>
            <a:off x="6590799" y="1567450"/>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/er/</a:t>
            </a:r>
            <a:endParaRPr sz="2400">
              <a:latin typeface="Comic Sans MS"/>
              <a:ea typeface="Comic Sans MS"/>
              <a:cs typeface="Comic Sans MS"/>
              <a:sym typeface="Comic Sans MS"/>
            </a:endParaRPr>
          </a:p>
        </p:txBody>
      </p:sp>
      <p:pic>
        <p:nvPicPr>
          <p:cNvPr id="985" name="Google Shape;985;p87"/>
          <p:cNvPicPr preferRelativeResize="0"/>
          <p:nvPr/>
        </p:nvPicPr>
        <p:blipFill>
          <a:blip r:embed="rId3">
            <a:alphaModFix/>
          </a:blip>
          <a:stretch>
            <a:fillRect/>
          </a:stretch>
        </p:blipFill>
        <p:spPr>
          <a:xfrm>
            <a:off x="7946475" y="4003325"/>
            <a:ext cx="1197526" cy="1197526"/>
          </a:xfrm>
          <a:prstGeom prst="rect">
            <a:avLst/>
          </a:prstGeom>
          <a:noFill/>
          <a:ln>
            <a:noFill/>
          </a:ln>
        </p:spPr>
      </p:pic>
      <p:sp>
        <p:nvSpPr>
          <p:cNvPr id="986" name="Google Shape;986;p87"/>
          <p:cNvSpPr txBox="1"/>
          <p:nvPr/>
        </p:nvSpPr>
        <p:spPr>
          <a:xfrm>
            <a:off x="181450" y="3785375"/>
            <a:ext cx="1148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a:t>
            </a:r>
            <a:r>
              <a:rPr lang="en-GB" sz="2400">
                <a:latin typeface="Comic Sans MS"/>
                <a:ea typeface="Comic Sans MS"/>
                <a:cs typeface="Comic Sans MS"/>
                <a:sym typeface="Comic Sans MS"/>
              </a:rPr>
              <a:t>here</a:t>
            </a:r>
            <a:endParaRPr sz="2400">
              <a:latin typeface="Comic Sans MS"/>
              <a:ea typeface="Comic Sans MS"/>
              <a:cs typeface="Comic Sans MS"/>
              <a:sym typeface="Comic Sans MS"/>
            </a:endParaRPr>
          </a:p>
        </p:txBody>
      </p:sp>
      <p:sp>
        <p:nvSpPr>
          <p:cNvPr id="987" name="Google Shape;987;p87"/>
          <p:cNvSpPr txBox="1"/>
          <p:nvPr/>
        </p:nvSpPr>
        <p:spPr>
          <a:xfrm>
            <a:off x="1735675" y="3785375"/>
            <a:ext cx="1591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/th//er/</a:t>
            </a:r>
            <a:endParaRPr sz="2400">
              <a:latin typeface="Comic Sans MS"/>
              <a:ea typeface="Comic Sans MS"/>
              <a:cs typeface="Comic Sans MS"/>
              <a:sym typeface="Comic Sans MS"/>
            </a:endParaRPr>
          </a:p>
        </p:txBody>
      </p:sp>
      <p:sp>
        <p:nvSpPr>
          <p:cNvPr id="988" name="Google Shape;988;p87"/>
          <p:cNvSpPr txBox="1"/>
          <p:nvPr/>
        </p:nvSpPr>
        <p:spPr>
          <a:xfrm>
            <a:off x="1329775" y="3785375"/>
            <a:ext cx="40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989" name="Google Shape;989;p87"/>
          <p:cNvSpPr txBox="1"/>
          <p:nvPr/>
        </p:nvSpPr>
        <p:spPr>
          <a:xfrm>
            <a:off x="3625550" y="1567475"/>
            <a:ext cx="2016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/g/ /oa/</a:t>
            </a:r>
            <a:endParaRPr sz="2400">
              <a:latin typeface="Comic Sans MS"/>
              <a:ea typeface="Comic Sans MS"/>
              <a:cs typeface="Comic Sans MS"/>
              <a:sym typeface="Comic Sans MS"/>
            </a:endParaRPr>
          </a:p>
        </p:txBody>
      </p:sp>
      <p:pic>
        <p:nvPicPr>
          <p:cNvPr id="990" name="Google Shape;990;p87"/>
          <p:cNvPicPr preferRelativeResize="0"/>
          <p:nvPr/>
        </p:nvPicPr>
        <p:blipFill>
          <a:blip r:embed="rId4">
            <a:alphaModFix/>
          </a:blip>
          <a:stretch>
            <a:fillRect/>
          </a:stretch>
        </p:blipFill>
        <p:spPr>
          <a:xfrm>
            <a:off x="3798975" y="3034000"/>
            <a:ext cx="495250" cy="1261751"/>
          </a:xfrm>
          <a:prstGeom prst="rect">
            <a:avLst/>
          </a:prstGeom>
          <a:noFill/>
          <a:ln>
            <a:noFill/>
          </a:ln>
        </p:spPr>
      </p:pic>
      <p:pic>
        <p:nvPicPr>
          <p:cNvPr id="991" name="Google Shape;991;p87"/>
          <p:cNvPicPr preferRelativeResize="0"/>
          <p:nvPr/>
        </p:nvPicPr>
        <p:blipFill>
          <a:blip r:embed="rId5">
            <a:alphaModFix/>
          </a:blip>
          <a:stretch>
            <a:fillRect/>
          </a:stretch>
        </p:blipFill>
        <p:spPr>
          <a:xfrm>
            <a:off x="0" y="0"/>
            <a:ext cx="3070250" cy="3219975"/>
          </a:xfrm>
          <a:prstGeom prst="rect">
            <a:avLst/>
          </a:prstGeom>
          <a:noFill/>
          <a:ln>
            <a:noFill/>
          </a:ln>
        </p:spPr>
      </p:pic>
      <p:sp>
        <p:nvSpPr>
          <p:cNvPr id="992" name="Google Shape;992;p87"/>
          <p:cNvSpPr txBox="1"/>
          <p:nvPr/>
        </p:nvSpPr>
        <p:spPr>
          <a:xfrm>
            <a:off x="715950" y="1041825"/>
            <a:ext cx="1512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there</a:t>
            </a:r>
            <a:endParaRPr sz="3600">
              <a:latin typeface="Comic Sans MS"/>
              <a:ea typeface="Comic Sans MS"/>
              <a:cs typeface="Comic Sans MS"/>
              <a:sym typeface="Comic Sans MS"/>
            </a:endParaRPr>
          </a:p>
        </p:txBody>
      </p:sp>
      <p:pic>
        <p:nvPicPr>
          <p:cNvPr id="993" name="Google Shape;993;p87"/>
          <p:cNvPicPr preferRelativeResize="0"/>
          <p:nvPr/>
        </p:nvPicPr>
        <p:blipFill>
          <a:blip r:embed="rId6">
            <a:alphaModFix/>
          </a:blip>
          <a:stretch>
            <a:fillRect/>
          </a:stretch>
        </p:blipFill>
        <p:spPr>
          <a:xfrm>
            <a:off x="7086425" y="3877416"/>
            <a:ext cx="747300" cy="508171"/>
          </a:xfrm>
          <a:prstGeom prst="rect">
            <a:avLst/>
          </a:prstGeom>
          <a:noFill/>
          <a:ln>
            <a:noFill/>
          </a:ln>
        </p:spPr>
      </p:pic>
      <p:pic>
        <p:nvPicPr>
          <p:cNvPr id="994" name="Google Shape;994;p87"/>
          <p:cNvPicPr preferRelativeResize="0"/>
          <p:nvPr/>
        </p:nvPicPr>
        <p:blipFill>
          <a:blip r:embed="rId7">
            <a:alphaModFix/>
          </a:blip>
          <a:stretch>
            <a:fillRect/>
          </a:stretch>
        </p:blipFill>
        <p:spPr>
          <a:xfrm>
            <a:off x="4766325" y="3117383"/>
            <a:ext cx="747300" cy="1079018"/>
          </a:xfrm>
          <a:prstGeom prst="rect">
            <a:avLst/>
          </a:prstGeom>
          <a:noFill/>
          <a:ln>
            <a:noFill/>
          </a:ln>
        </p:spPr>
      </p:pic>
      <p:pic>
        <p:nvPicPr>
          <p:cNvPr id="995" name="Google Shape;995;p87"/>
          <p:cNvPicPr preferRelativeResize="0"/>
          <p:nvPr/>
        </p:nvPicPr>
        <p:blipFill>
          <a:blip r:embed="rId4">
            <a:alphaModFix/>
          </a:blip>
          <a:stretch>
            <a:fillRect/>
          </a:stretch>
        </p:blipFill>
        <p:spPr>
          <a:xfrm>
            <a:off x="7138825" y="2966775"/>
            <a:ext cx="495250" cy="1261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93"/>
                                        </p:tgtEl>
                                        <p:attrNameLst>
                                          <p:attrName>style.visibility</p:attrName>
                                        </p:attrNameLst>
                                      </p:cBhvr>
                                      <p:to>
                                        <p:strVal val="visible"/>
                                      </p:to>
                                    </p:set>
                                    <p:anim calcmode="lin" valueType="num">
                                      <p:cBhvr additive="base">
                                        <p:cTn dur="1000"/>
                                        <p:tgtEl>
                                          <p:spTgt spid="9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90"/>
                                        </p:tgtEl>
                                      </p:cBhvr>
                                    </p:animEffect>
                                    <p:set>
                                      <p:cBhvr>
                                        <p:cTn dur="1" fill="hold">
                                          <p:stCondLst>
                                            <p:cond delay="1000"/>
                                          </p:stCondLst>
                                        </p:cTn>
                                        <p:tgtEl>
                                          <p:spTgt spid="9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88"/>
          <p:cNvSpPr/>
          <p:nvPr/>
        </p:nvSpPr>
        <p:spPr>
          <a:xfrm>
            <a:off x="3472575" y="124200"/>
            <a:ext cx="5580600" cy="4751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8"/>
          <p:cNvSpPr txBox="1"/>
          <p:nvPr/>
        </p:nvSpPr>
        <p:spPr>
          <a:xfrm>
            <a:off x="4140250" y="360225"/>
            <a:ext cx="1503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sit</a:t>
            </a:r>
            <a:endParaRPr sz="4000">
              <a:latin typeface="Comic Sans MS"/>
              <a:ea typeface="Comic Sans MS"/>
              <a:cs typeface="Comic Sans MS"/>
              <a:sym typeface="Comic Sans MS"/>
            </a:endParaRPr>
          </a:p>
        </p:txBody>
      </p:sp>
      <p:sp>
        <p:nvSpPr>
          <p:cNvPr id="1002" name="Google Shape;1002;p88"/>
          <p:cNvSpPr txBox="1"/>
          <p:nvPr/>
        </p:nvSpPr>
        <p:spPr>
          <a:xfrm>
            <a:off x="5690975" y="360225"/>
            <a:ext cx="1557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t</a:t>
            </a:r>
            <a:r>
              <a:rPr lang="en-GB" sz="4000">
                <a:latin typeface="Comic Sans MS"/>
                <a:ea typeface="Comic Sans MS"/>
                <a:cs typeface="Comic Sans MS"/>
                <a:sym typeface="Comic Sans MS"/>
              </a:rPr>
              <a:t>here</a:t>
            </a:r>
            <a:endParaRPr sz="4000">
              <a:latin typeface="Comic Sans MS"/>
              <a:ea typeface="Comic Sans MS"/>
              <a:cs typeface="Comic Sans MS"/>
              <a:sym typeface="Comic Sans MS"/>
            </a:endParaRPr>
          </a:p>
        </p:txBody>
      </p:sp>
      <p:sp>
        <p:nvSpPr>
          <p:cNvPr id="1003" name="Google Shape;1003;p88"/>
          <p:cNvSpPr txBox="1"/>
          <p:nvPr/>
        </p:nvSpPr>
        <p:spPr>
          <a:xfrm>
            <a:off x="5690975" y="1567450"/>
            <a:ext cx="821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a:t>
            </a:r>
            <a:endParaRPr sz="2400">
              <a:latin typeface="Comic Sans MS"/>
              <a:ea typeface="Comic Sans MS"/>
              <a:cs typeface="Comic Sans MS"/>
              <a:sym typeface="Comic Sans MS"/>
            </a:endParaRPr>
          </a:p>
        </p:txBody>
      </p:sp>
      <p:sp>
        <p:nvSpPr>
          <p:cNvPr id="1004" name="Google Shape;1004;p88"/>
          <p:cNvSpPr txBox="1"/>
          <p:nvPr/>
        </p:nvSpPr>
        <p:spPr>
          <a:xfrm>
            <a:off x="6514600" y="1567450"/>
            <a:ext cx="8868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/er/</a:t>
            </a:r>
            <a:endParaRPr sz="2400">
              <a:latin typeface="Comic Sans MS"/>
              <a:ea typeface="Comic Sans MS"/>
              <a:cs typeface="Comic Sans MS"/>
              <a:sym typeface="Comic Sans MS"/>
            </a:endParaRPr>
          </a:p>
        </p:txBody>
      </p:sp>
      <p:pic>
        <p:nvPicPr>
          <p:cNvPr id="1005" name="Google Shape;1005;p88"/>
          <p:cNvPicPr preferRelativeResize="0"/>
          <p:nvPr/>
        </p:nvPicPr>
        <p:blipFill>
          <a:blip r:embed="rId3">
            <a:alphaModFix/>
          </a:blip>
          <a:stretch>
            <a:fillRect/>
          </a:stretch>
        </p:blipFill>
        <p:spPr>
          <a:xfrm>
            <a:off x="7946475" y="4003325"/>
            <a:ext cx="1197526" cy="1197526"/>
          </a:xfrm>
          <a:prstGeom prst="rect">
            <a:avLst/>
          </a:prstGeom>
          <a:noFill/>
          <a:ln>
            <a:noFill/>
          </a:ln>
        </p:spPr>
      </p:pic>
      <p:sp>
        <p:nvSpPr>
          <p:cNvPr id="1006" name="Google Shape;1006;p88"/>
          <p:cNvSpPr txBox="1"/>
          <p:nvPr/>
        </p:nvSpPr>
        <p:spPr>
          <a:xfrm>
            <a:off x="3625550" y="1567475"/>
            <a:ext cx="2016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/s/ /i/ /t/</a:t>
            </a:r>
            <a:endParaRPr sz="2400">
              <a:latin typeface="Comic Sans MS"/>
              <a:ea typeface="Comic Sans MS"/>
              <a:cs typeface="Comic Sans MS"/>
              <a:sym typeface="Comic Sans MS"/>
            </a:endParaRPr>
          </a:p>
        </p:txBody>
      </p:sp>
      <p:pic>
        <p:nvPicPr>
          <p:cNvPr id="1007" name="Google Shape;1007;p88"/>
          <p:cNvPicPr preferRelativeResize="0"/>
          <p:nvPr/>
        </p:nvPicPr>
        <p:blipFill>
          <a:blip r:embed="rId4">
            <a:alphaModFix/>
          </a:blip>
          <a:stretch>
            <a:fillRect/>
          </a:stretch>
        </p:blipFill>
        <p:spPr>
          <a:xfrm>
            <a:off x="3625549" y="3025286"/>
            <a:ext cx="821700" cy="1205839"/>
          </a:xfrm>
          <a:prstGeom prst="rect">
            <a:avLst/>
          </a:prstGeom>
          <a:noFill/>
          <a:ln>
            <a:noFill/>
          </a:ln>
        </p:spPr>
      </p:pic>
      <p:pic>
        <p:nvPicPr>
          <p:cNvPr id="1008" name="Google Shape;1008;p88"/>
          <p:cNvPicPr preferRelativeResize="0"/>
          <p:nvPr/>
        </p:nvPicPr>
        <p:blipFill>
          <a:blip r:embed="rId4">
            <a:alphaModFix/>
          </a:blip>
          <a:stretch>
            <a:fillRect/>
          </a:stretch>
        </p:blipFill>
        <p:spPr>
          <a:xfrm>
            <a:off x="6788499" y="2961874"/>
            <a:ext cx="821700" cy="1205839"/>
          </a:xfrm>
          <a:prstGeom prst="rect">
            <a:avLst/>
          </a:prstGeom>
          <a:noFill/>
          <a:ln>
            <a:noFill/>
          </a:ln>
        </p:spPr>
      </p:pic>
      <p:pic>
        <p:nvPicPr>
          <p:cNvPr id="1009" name="Google Shape;1009;p88"/>
          <p:cNvPicPr preferRelativeResize="0"/>
          <p:nvPr/>
        </p:nvPicPr>
        <p:blipFill>
          <a:blip r:embed="rId5">
            <a:alphaModFix/>
          </a:blip>
          <a:stretch>
            <a:fillRect/>
          </a:stretch>
        </p:blipFill>
        <p:spPr>
          <a:xfrm>
            <a:off x="0" y="0"/>
            <a:ext cx="3070250" cy="3219975"/>
          </a:xfrm>
          <a:prstGeom prst="rect">
            <a:avLst/>
          </a:prstGeom>
          <a:noFill/>
          <a:ln>
            <a:noFill/>
          </a:ln>
        </p:spPr>
      </p:pic>
      <p:sp>
        <p:nvSpPr>
          <p:cNvPr id="1010" name="Google Shape;1010;p88"/>
          <p:cNvSpPr txBox="1"/>
          <p:nvPr/>
        </p:nvSpPr>
        <p:spPr>
          <a:xfrm>
            <a:off x="715950" y="1041825"/>
            <a:ext cx="1512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there</a:t>
            </a:r>
            <a:endParaRPr sz="3600">
              <a:latin typeface="Comic Sans MS"/>
              <a:ea typeface="Comic Sans MS"/>
              <a:cs typeface="Comic Sans MS"/>
              <a:sym typeface="Comic Sans MS"/>
            </a:endParaRPr>
          </a:p>
        </p:txBody>
      </p:sp>
      <p:sp>
        <p:nvSpPr>
          <p:cNvPr id="1011" name="Google Shape;1011;p88"/>
          <p:cNvSpPr/>
          <p:nvPr/>
        </p:nvSpPr>
        <p:spPr>
          <a:xfrm>
            <a:off x="69175" y="3434675"/>
            <a:ext cx="3336300" cy="16635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012" name="Google Shape;1012;p88"/>
          <p:cNvSpPr txBox="1"/>
          <p:nvPr/>
        </p:nvSpPr>
        <p:spPr>
          <a:xfrm>
            <a:off x="181450" y="3785375"/>
            <a:ext cx="1148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there</a:t>
            </a:r>
            <a:endParaRPr sz="2400">
              <a:latin typeface="Comic Sans MS"/>
              <a:ea typeface="Comic Sans MS"/>
              <a:cs typeface="Comic Sans MS"/>
              <a:sym typeface="Comic Sans MS"/>
            </a:endParaRPr>
          </a:p>
        </p:txBody>
      </p:sp>
      <p:sp>
        <p:nvSpPr>
          <p:cNvPr id="1013" name="Google Shape;1013;p88"/>
          <p:cNvSpPr txBox="1"/>
          <p:nvPr/>
        </p:nvSpPr>
        <p:spPr>
          <a:xfrm>
            <a:off x="1735675" y="3785375"/>
            <a:ext cx="1591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/th//er/</a:t>
            </a:r>
            <a:endParaRPr sz="2400">
              <a:latin typeface="Comic Sans MS"/>
              <a:ea typeface="Comic Sans MS"/>
              <a:cs typeface="Comic Sans MS"/>
              <a:sym typeface="Comic Sans MS"/>
            </a:endParaRPr>
          </a:p>
        </p:txBody>
      </p:sp>
      <p:sp>
        <p:nvSpPr>
          <p:cNvPr id="1014" name="Google Shape;1014;p88"/>
          <p:cNvSpPr txBox="1"/>
          <p:nvPr/>
        </p:nvSpPr>
        <p:spPr>
          <a:xfrm>
            <a:off x="1329775" y="3785375"/>
            <a:ext cx="40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015" name="Google Shape;1015;p88"/>
          <p:cNvPicPr preferRelativeResize="0"/>
          <p:nvPr/>
        </p:nvPicPr>
        <p:blipFill>
          <a:blip r:embed="rId6">
            <a:alphaModFix/>
          </a:blip>
          <a:stretch>
            <a:fillRect/>
          </a:stretch>
        </p:blipFill>
        <p:spPr>
          <a:xfrm>
            <a:off x="4593675" y="3025274"/>
            <a:ext cx="821700" cy="1186451"/>
          </a:xfrm>
          <a:prstGeom prst="rect">
            <a:avLst/>
          </a:prstGeom>
          <a:noFill/>
          <a:ln>
            <a:noFill/>
          </a:ln>
        </p:spPr>
      </p:pic>
      <p:pic>
        <p:nvPicPr>
          <p:cNvPr id="1016" name="Google Shape;1016;p88"/>
          <p:cNvPicPr preferRelativeResize="0"/>
          <p:nvPr/>
        </p:nvPicPr>
        <p:blipFill>
          <a:blip r:embed="rId7">
            <a:alphaModFix/>
          </a:blip>
          <a:stretch>
            <a:fillRect/>
          </a:stretch>
        </p:blipFill>
        <p:spPr>
          <a:xfrm>
            <a:off x="6825700" y="4012329"/>
            <a:ext cx="747300" cy="5081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000"/>
                                        <p:tgtEl>
                                          <p:spTgt spid="1008"/>
                                        </p:tgtEl>
                                      </p:cBhvr>
                                    </p:animEffect>
                                  </p:childTnLst>
                                </p:cTn>
                              </p:par>
                              <p:par>
                                <p:cTn fill="hold" nodeType="withEffect" presetClass="exit" presetID="10" presetSubtype="0">
                                  <p:stCondLst>
                                    <p:cond delay="0"/>
                                  </p:stCondLst>
                                  <p:childTnLst>
                                    <p:animEffect filter="fade" transition="out">
                                      <p:cBhvr>
                                        <p:cTn dur="1000"/>
                                        <p:tgtEl>
                                          <p:spTgt spid="1007"/>
                                        </p:tgtEl>
                                      </p:cBhvr>
                                    </p:animEffect>
                                    <p:set>
                                      <p:cBhvr>
                                        <p:cTn dur="1" fill="hold">
                                          <p:stCondLst>
                                            <p:cond delay="1000"/>
                                          </p:stCondLst>
                                        </p:cTn>
                                        <p:tgtEl>
                                          <p:spTgt spid="10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89"/>
          <p:cNvSpPr/>
          <p:nvPr/>
        </p:nvSpPr>
        <p:spPr>
          <a:xfrm>
            <a:off x="3472575" y="124200"/>
            <a:ext cx="5580600" cy="47511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9"/>
          <p:cNvSpPr txBox="1"/>
          <p:nvPr/>
        </p:nvSpPr>
        <p:spPr>
          <a:xfrm>
            <a:off x="4140250" y="360225"/>
            <a:ext cx="1503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look</a:t>
            </a:r>
            <a:endParaRPr sz="4000">
              <a:latin typeface="Comic Sans MS"/>
              <a:ea typeface="Comic Sans MS"/>
              <a:cs typeface="Comic Sans MS"/>
              <a:sym typeface="Comic Sans MS"/>
            </a:endParaRPr>
          </a:p>
        </p:txBody>
      </p:sp>
      <p:sp>
        <p:nvSpPr>
          <p:cNvPr id="1023" name="Google Shape;1023;p89"/>
          <p:cNvSpPr txBox="1"/>
          <p:nvPr/>
        </p:nvSpPr>
        <p:spPr>
          <a:xfrm>
            <a:off x="5690975" y="360225"/>
            <a:ext cx="1629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t</a:t>
            </a:r>
            <a:r>
              <a:rPr lang="en-GB" sz="4000">
                <a:latin typeface="Comic Sans MS"/>
                <a:ea typeface="Comic Sans MS"/>
                <a:cs typeface="Comic Sans MS"/>
                <a:sym typeface="Comic Sans MS"/>
              </a:rPr>
              <a:t>here</a:t>
            </a:r>
            <a:endParaRPr sz="4000">
              <a:latin typeface="Comic Sans MS"/>
              <a:ea typeface="Comic Sans MS"/>
              <a:cs typeface="Comic Sans MS"/>
              <a:sym typeface="Comic Sans MS"/>
            </a:endParaRPr>
          </a:p>
        </p:txBody>
      </p:sp>
      <p:sp>
        <p:nvSpPr>
          <p:cNvPr id="1024" name="Google Shape;1024;p89"/>
          <p:cNvSpPr txBox="1"/>
          <p:nvPr/>
        </p:nvSpPr>
        <p:spPr>
          <a:xfrm>
            <a:off x="5690975" y="1567450"/>
            <a:ext cx="8868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a:t>
            </a:r>
            <a:endParaRPr sz="2400">
              <a:latin typeface="Comic Sans MS"/>
              <a:ea typeface="Comic Sans MS"/>
              <a:cs typeface="Comic Sans MS"/>
              <a:sym typeface="Comic Sans MS"/>
            </a:endParaRPr>
          </a:p>
        </p:txBody>
      </p:sp>
      <p:sp>
        <p:nvSpPr>
          <p:cNvPr id="1025" name="Google Shape;1025;p89"/>
          <p:cNvSpPr txBox="1"/>
          <p:nvPr/>
        </p:nvSpPr>
        <p:spPr>
          <a:xfrm>
            <a:off x="6514600" y="1567450"/>
            <a:ext cx="8868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/er/</a:t>
            </a:r>
            <a:endParaRPr sz="2400">
              <a:latin typeface="Comic Sans MS"/>
              <a:ea typeface="Comic Sans MS"/>
              <a:cs typeface="Comic Sans MS"/>
              <a:sym typeface="Comic Sans MS"/>
            </a:endParaRPr>
          </a:p>
        </p:txBody>
      </p:sp>
      <p:pic>
        <p:nvPicPr>
          <p:cNvPr id="1026" name="Google Shape;1026;p89"/>
          <p:cNvPicPr preferRelativeResize="0"/>
          <p:nvPr/>
        </p:nvPicPr>
        <p:blipFill>
          <a:blip r:embed="rId3">
            <a:alphaModFix/>
          </a:blip>
          <a:stretch>
            <a:fillRect/>
          </a:stretch>
        </p:blipFill>
        <p:spPr>
          <a:xfrm>
            <a:off x="7946475" y="4003325"/>
            <a:ext cx="1197526" cy="1197526"/>
          </a:xfrm>
          <a:prstGeom prst="rect">
            <a:avLst/>
          </a:prstGeom>
          <a:noFill/>
          <a:ln>
            <a:noFill/>
          </a:ln>
        </p:spPr>
      </p:pic>
      <p:sp>
        <p:nvSpPr>
          <p:cNvPr id="1027" name="Google Shape;1027;p89"/>
          <p:cNvSpPr txBox="1"/>
          <p:nvPr/>
        </p:nvSpPr>
        <p:spPr>
          <a:xfrm>
            <a:off x="3625550" y="1567475"/>
            <a:ext cx="2016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/l/ /oo/ /k/</a:t>
            </a:r>
            <a:endParaRPr sz="2400">
              <a:latin typeface="Comic Sans MS"/>
              <a:ea typeface="Comic Sans MS"/>
              <a:cs typeface="Comic Sans MS"/>
              <a:sym typeface="Comic Sans MS"/>
            </a:endParaRPr>
          </a:p>
        </p:txBody>
      </p:sp>
      <p:pic>
        <p:nvPicPr>
          <p:cNvPr id="1028" name="Google Shape;1028;p89"/>
          <p:cNvPicPr preferRelativeResize="0"/>
          <p:nvPr/>
        </p:nvPicPr>
        <p:blipFill>
          <a:blip r:embed="rId4">
            <a:alphaModFix/>
          </a:blip>
          <a:stretch>
            <a:fillRect/>
          </a:stretch>
        </p:blipFill>
        <p:spPr>
          <a:xfrm>
            <a:off x="7079975" y="3900979"/>
            <a:ext cx="747300" cy="508171"/>
          </a:xfrm>
          <a:prstGeom prst="rect">
            <a:avLst/>
          </a:prstGeom>
          <a:noFill/>
          <a:ln>
            <a:noFill/>
          </a:ln>
        </p:spPr>
      </p:pic>
      <p:pic>
        <p:nvPicPr>
          <p:cNvPr id="1029" name="Google Shape;1029;p89"/>
          <p:cNvPicPr preferRelativeResize="0"/>
          <p:nvPr/>
        </p:nvPicPr>
        <p:blipFill>
          <a:blip r:embed="rId5">
            <a:alphaModFix/>
          </a:blip>
          <a:stretch>
            <a:fillRect/>
          </a:stretch>
        </p:blipFill>
        <p:spPr>
          <a:xfrm flipH="1">
            <a:off x="3649818" y="3025275"/>
            <a:ext cx="949164" cy="1186452"/>
          </a:xfrm>
          <a:prstGeom prst="rect">
            <a:avLst/>
          </a:prstGeom>
          <a:noFill/>
          <a:ln>
            <a:noFill/>
          </a:ln>
        </p:spPr>
      </p:pic>
      <p:pic>
        <p:nvPicPr>
          <p:cNvPr id="1030" name="Google Shape;1030;p89"/>
          <p:cNvPicPr preferRelativeResize="0"/>
          <p:nvPr/>
        </p:nvPicPr>
        <p:blipFill>
          <a:blip r:embed="rId6">
            <a:alphaModFix/>
          </a:blip>
          <a:stretch>
            <a:fillRect/>
          </a:stretch>
        </p:blipFill>
        <p:spPr>
          <a:xfrm>
            <a:off x="0" y="0"/>
            <a:ext cx="3070250" cy="3219975"/>
          </a:xfrm>
          <a:prstGeom prst="rect">
            <a:avLst/>
          </a:prstGeom>
          <a:noFill/>
          <a:ln>
            <a:noFill/>
          </a:ln>
        </p:spPr>
      </p:pic>
      <p:sp>
        <p:nvSpPr>
          <p:cNvPr id="1031" name="Google Shape;1031;p89"/>
          <p:cNvSpPr txBox="1"/>
          <p:nvPr/>
        </p:nvSpPr>
        <p:spPr>
          <a:xfrm>
            <a:off x="715950" y="1041825"/>
            <a:ext cx="1512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there</a:t>
            </a:r>
            <a:endParaRPr sz="3600">
              <a:latin typeface="Comic Sans MS"/>
              <a:ea typeface="Comic Sans MS"/>
              <a:cs typeface="Comic Sans MS"/>
              <a:sym typeface="Comic Sans MS"/>
            </a:endParaRPr>
          </a:p>
        </p:txBody>
      </p:sp>
      <p:sp>
        <p:nvSpPr>
          <p:cNvPr id="1032" name="Google Shape;1032;p89"/>
          <p:cNvSpPr/>
          <p:nvPr/>
        </p:nvSpPr>
        <p:spPr>
          <a:xfrm>
            <a:off x="69175" y="3434675"/>
            <a:ext cx="3336300" cy="16635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033" name="Google Shape;1033;p89"/>
          <p:cNvSpPr txBox="1"/>
          <p:nvPr/>
        </p:nvSpPr>
        <p:spPr>
          <a:xfrm>
            <a:off x="181450" y="3785375"/>
            <a:ext cx="1148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there</a:t>
            </a:r>
            <a:endParaRPr sz="2400">
              <a:latin typeface="Comic Sans MS"/>
              <a:ea typeface="Comic Sans MS"/>
              <a:cs typeface="Comic Sans MS"/>
              <a:sym typeface="Comic Sans MS"/>
            </a:endParaRPr>
          </a:p>
        </p:txBody>
      </p:sp>
      <p:sp>
        <p:nvSpPr>
          <p:cNvPr id="1034" name="Google Shape;1034;p89"/>
          <p:cNvSpPr txBox="1"/>
          <p:nvPr/>
        </p:nvSpPr>
        <p:spPr>
          <a:xfrm>
            <a:off x="1735675" y="3785375"/>
            <a:ext cx="1591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/th//er/</a:t>
            </a:r>
            <a:endParaRPr sz="2400">
              <a:latin typeface="Comic Sans MS"/>
              <a:ea typeface="Comic Sans MS"/>
              <a:cs typeface="Comic Sans MS"/>
              <a:sym typeface="Comic Sans MS"/>
            </a:endParaRPr>
          </a:p>
        </p:txBody>
      </p:sp>
      <p:sp>
        <p:nvSpPr>
          <p:cNvPr id="1035" name="Google Shape;1035;p89"/>
          <p:cNvSpPr txBox="1"/>
          <p:nvPr/>
        </p:nvSpPr>
        <p:spPr>
          <a:xfrm>
            <a:off x="1329775" y="3785375"/>
            <a:ext cx="405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036" name="Google Shape;1036;p89"/>
          <p:cNvPicPr preferRelativeResize="0"/>
          <p:nvPr/>
        </p:nvPicPr>
        <p:blipFill>
          <a:blip r:embed="rId7">
            <a:alphaModFix/>
          </a:blip>
          <a:stretch>
            <a:fillRect/>
          </a:stretch>
        </p:blipFill>
        <p:spPr>
          <a:xfrm>
            <a:off x="4593675" y="3025274"/>
            <a:ext cx="821700" cy="1186451"/>
          </a:xfrm>
          <a:prstGeom prst="rect">
            <a:avLst/>
          </a:prstGeom>
          <a:noFill/>
          <a:ln>
            <a:noFill/>
          </a:ln>
        </p:spPr>
      </p:pic>
      <p:sp>
        <p:nvSpPr>
          <p:cNvPr id="1037" name="Google Shape;1037;p89"/>
          <p:cNvSpPr/>
          <p:nvPr/>
        </p:nvSpPr>
        <p:spPr>
          <a:xfrm rot="859251">
            <a:off x="4340972" y="3612655"/>
            <a:ext cx="2841704" cy="217339"/>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0"/>
                                        <p:tgtEl>
                                          <p:spTgt spid="1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0"/>
                                        <p:tgtEl>
                                          <p:spTgt spid="10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90"/>
          <p:cNvPicPr preferRelativeResize="0"/>
          <p:nvPr/>
        </p:nvPicPr>
        <p:blipFill>
          <a:blip r:embed="rId3">
            <a:alphaModFix/>
          </a:blip>
          <a:stretch>
            <a:fillRect/>
          </a:stretch>
        </p:blipFill>
        <p:spPr>
          <a:xfrm>
            <a:off x="2346200" y="152400"/>
            <a:ext cx="4451604" cy="4838700"/>
          </a:xfrm>
          <a:prstGeom prst="rect">
            <a:avLst/>
          </a:prstGeom>
          <a:noFill/>
          <a:ln>
            <a:noFill/>
          </a:ln>
        </p:spPr>
      </p:pic>
      <p:sp>
        <p:nvSpPr>
          <p:cNvPr id="1043" name="Google Shape;1043;p90"/>
          <p:cNvSpPr txBox="1"/>
          <p:nvPr/>
        </p:nvSpPr>
        <p:spPr>
          <a:xfrm>
            <a:off x="3660750" y="1702050"/>
            <a:ext cx="1822500" cy="15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they</a:t>
            </a:r>
            <a:endParaRPr sz="4800">
              <a:latin typeface="Comic Sans MS"/>
              <a:ea typeface="Comic Sans MS"/>
              <a:cs typeface="Comic Sans MS"/>
              <a:sym typeface="Comic Sans MS"/>
            </a:endParaRPr>
          </a:p>
        </p:txBody>
      </p:sp>
      <p:pic>
        <p:nvPicPr>
          <p:cNvPr id="1044" name="Google Shape;1044;p90"/>
          <p:cNvPicPr preferRelativeResize="0"/>
          <p:nvPr/>
        </p:nvPicPr>
        <p:blipFill>
          <a:blip r:embed="rId4">
            <a:alphaModFix/>
          </a:blip>
          <a:stretch>
            <a:fillRect/>
          </a:stretch>
        </p:blipFill>
        <p:spPr>
          <a:xfrm>
            <a:off x="7946475" y="4003325"/>
            <a:ext cx="1197526" cy="119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1"/>
          <p:cNvSpPr/>
          <p:nvPr/>
        </p:nvSpPr>
        <p:spPr>
          <a:xfrm>
            <a:off x="3284475" y="256225"/>
            <a:ext cx="5644800" cy="37470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91"/>
          <p:cNvPicPr preferRelativeResize="0"/>
          <p:nvPr/>
        </p:nvPicPr>
        <p:blipFill>
          <a:blip r:embed="rId3">
            <a:alphaModFix/>
          </a:blip>
          <a:stretch>
            <a:fillRect/>
          </a:stretch>
        </p:blipFill>
        <p:spPr>
          <a:xfrm>
            <a:off x="0" y="0"/>
            <a:ext cx="3070250" cy="3219975"/>
          </a:xfrm>
          <a:prstGeom prst="rect">
            <a:avLst/>
          </a:prstGeom>
          <a:noFill/>
          <a:ln>
            <a:noFill/>
          </a:ln>
        </p:spPr>
      </p:pic>
      <p:sp>
        <p:nvSpPr>
          <p:cNvPr id="1051" name="Google Shape;1051;p91"/>
          <p:cNvSpPr txBox="1"/>
          <p:nvPr/>
        </p:nvSpPr>
        <p:spPr>
          <a:xfrm>
            <a:off x="715950" y="1041825"/>
            <a:ext cx="15129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latin typeface="Comic Sans MS"/>
                <a:ea typeface="Comic Sans MS"/>
                <a:cs typeface="Comic Sans MS"/>
                <a:sym typeface="Comic Sans MS"/>
              </a:rPr>
              <a:t>they</a:t>
            </a:r>
            <a:endParaRPr sz="4000">
              <a:latin typeface="Comic Sans MS"/>
              <a:ea typeface="Comic Sans MS"/>
              <a:cs typeface="Comic Sans MS"/>
              <a:sym typeface="Comic Sans MS"/>
            </a:endParaRPr>
          </a:p>
        </p:txBody>
      </p:sp>
      <p:sp>
        <p:nvSpPr>
          <p:cNvPr id="1052" name="Google Shape;1052;p91"/>
          <p:cNvSpPr txBox="1"/>
          <p:nvPr/>
        </p:nvSpPr>
        <p:spPr>
          <a:xfrm>
            <a:off x="3545000" y="539550"/>
            <a:ext cx="18348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they</a:t>
            </a:r>
            <a:endParaRPr sz="3600">
              <a:latin typeface="Comic Sans MS"/>
              <a:ea typeface="Comic Sans MS"/>
              <a:cs typeface="Comic Sans MS"/>
              <a:sym typeface="Comic Sans MS"/>
            </a:endParaRPr>
          </a:p>
        </p:txBody>
      </p:sp>
      <p:sp>
        <p:nvSpPr>
          <p:cNvPr id="1053" name="Google Shape;1053;p91"/>
          <p:cNvSpPr txBox="1"/>
          <p:nvPr/>
        </p:nvSpPr>
        <p:spPr>
          <a:xfrm>
            <a:off x="6094750" y="539550"/>
            <a:ext cx="25740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054" name="Google Shape;1054;p91"/>
          <p:cNvSpPr txBox="1"/>
          <p:nvPr/>
        </p:nvSpPr>
        <p:spPr>
          <a:xfrm>
            <a:off x="5379724" y="539550"/>
            <a:ext cx="742800" cy="121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055" name="Google Shape;1055;p91"/>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1056" name="Google Shape;1056;p91"/>
          <p:cNvPicPr preferRelativeResize="0"/>
          <p:nvPr/>
        </p:nvPicPr>
        <p:blipFill>
          <a:blip r:embed="rId5">
            <a:alphaModFix/>
          </a:blip>
          <a:stretch>
            <a:fillRect/>
          </a:stretch>
        </p:blipFill>
        <p:spPr>
          <a:xfrm>
            <a:off x="4188243" y="2017650"/>
            <a:ext cx="1274353" cy="1839975"/>
          </a:xfrm>
          <a:prstGeom prst="rect">
            <a:avLst/>
          </a:prstGeom>
          <a:noFill/>
          <a:ln>
            <a:noFill/>
          </a:ln>
        </p:spPr>
      </p:pic>
      <p:pic>
        <p:nvPicPr>
          <p:cNvPr id="1057" name="Google Shape;1057;p91"/>
          <p:cNvPicPr preferRelativeResize="0"/>
          <p:nvPr/>
        </p:nvPicPr>
        <p:blipFill>
          <a:blip r:embed="rId6">
            <a:alphaModFix/>
          </a:blip>
          <a:stretch>
            <a:fillRect/>
          </a:stretch>
        </p:blipFill>
        <p:spPr>
          <a:xfrm>
            <a:off x="6752014" y="2017650"/>
            <a:ext cx="1710411" cy="1839976"/>
          </a:xfrm>
          <a:prstGeom prst="rect">
            <a:avLst/>
          </a:prstGeom>
          <a:noFill/>
          <a:ln>
            <a:noFill/>
          </a:ln>
        </p:spPr>
      </p:pic>
      <p:sp>
        <p:nvSpPr>
          <p:cNvPr id="1058" name="Google Shape;1058;p91"/>
          <p:cNvSpPr/>
          <p:nvPr/>
        </p:nvSpPr>
        <p:spPr>
          <a:xfrm rot="1877">
            <a:off x="5579272" y="2683000"/>
            <a:ext cx="1648200" cy="2172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52"/>
                                        </p:tgtEl>
                                        <p:attrNameLst>
                                          <p:attrName>style.visibility</p:attrName>
                                        </p:attrNameLst>
                                      </p:cBhvr>
                                      <p:to>
                                        <p:strVal val="visible"/>
                                      </p:to>
                                    </p:set>
                                    <p:anim calcmode="lin" valueType="num">
                                      <p:cBhvr additive="base">
                                        <p:cTn dur="1000"/>
                                        <p:tgtEl>
                                          <p:spTgt spid="10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54"/>
                                        </p:tgtEl>
                                        <p:attrNameLst>
                                          <p:attrName>style.visibility</p:attrName>
                                        </p:attrNameLst>
                                      </p:cBhvr>
                                      <p:to>
                                        <p:strVal val="visible"/>
                                      </p:to>
                                    </p:set>
                                    <p:anim calcmode="lin" valueType="num">
                                      <p:cBhvr additive="base">
                                        <p:cTn dur="1000"/>
                                        <p:tgtEl>
                                          <p:spTgt spid="10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53"/>
                                        </p:tgtEl>
                                        <p:attrNameLst>
                                          <p:attrName>style.visibility</p:attrName>
                                        </p:attrNameLst>
                                      </p:cBhvr>
                                      <p:to>
                                        <p:strVal val="visible"/>
                                      </p:to>
                                    </p:set>
                                    <p:anim calcmode="lin" valueType="num">
                                      <p:cBhvr additive="base">
                                        <p:cTn dur="1000"/>
                                        <p:tgtEl>
                                          <p:spTgt spid="10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par>
                                <p:cTn fill="hold" nodeType="withEffect" presetClass="entr" presetID="2" presetSubtype="8">
                                  <p:stCondLst>
                                    <p:cond delay="0"/>
                                  </p:stCondLst>
                                  <p:childTnLst>
                                    <p:set>
                                      <p:cBhvr>
                                        <p:cTn dur="1" fill="hold">
                                          <p:stCondLst>
                                            <p:cond delay="0"/>
                                          </p:stCondLst>
                                        </p:cTn>
                                        <p:tgtEl>
                                          <p:spTgt spid="1058"/>
                                        </p:tgtEl>
                                        <p:attrNameLst>
                                          <p:attrName>style.visibility</p:attrName>
                                        </p:attrNameLst>
                                      </p:cBhvr>
                                      <p:to>
                                        <p:strVal val="visible"/>
                                      </p:to>
                                    </p:set>
                                    <p:anim calcmode="lin" valueType="num">
                                      <p:cBhvr additive="base">
                                        <p:cTn dur="1000"/>
                                        <p:tgtEl>
                                          <p:spTgt spid="10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2"/>
          <p:cNvSpPr/>
          <p:nvPr/>
        </p:nvSpPr>
        <p:spPr>
          <a:xfrm>
            <a:off x="20650" y="3211725"/>
            <a:ext cx="3039000" cy="16635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1064" name="Google Shape;1064;p92"/>
          <p:cNvPicPr preferRelativeResize="0"/>
          <p:nvPr/>
        </p:nvPicPr>
        <p:blipFill>
          <a:blip r:embed="rId3">
            <a:alphaModFix/>
          </a:blip>
          <a:stretch>
            <a:fillRect/>
          </a:stretch>
        </p:blipFill>
        <p:spPr>
          <a:xfrm>
            <a:off x="0" y="0"/>
            <a:ext cx="2797300" cy="2933700"/>
          </a:xfrm>
          <a:prstGeom prst="rect">
            <a:avLst/>
          </a:prstGeom>
          <a:noFill/>
          <a:ln>
            <a:noFill/>
          </a:ln>
        </p:spPr>
      </p:pic>
      <p:sp>
        <p:nvSpPr>
          <p:cNvPr id="1065" name="Google Shape;1065;p92"/>
          <p:cNvSpPr txBox="1"/>
          <p:nvPr/>
        </p:nvSpPr>
        <p:spPr>
          <a:xfrm>
            <a:off x="799850" y="885725"/>
            <a:ext cx="11976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they</a:t>
            </a:r>
            <a:endParaRPr sz="3600">
              <a:latin typeface="Comic Sans MS"/>
              <a:ea typeface="Comic Sans MS"/>
              <a:cs typeface="Comic Sans MS"/>
              <a:sym typeface="Comic Sans MS"/>
            </a:endParaRPr>
          </a:p>
        </p:txBody>
      </p:sp>
      <p:sp>
        <p:nvSpPr>
          <p:cNvPr id="1066" name="Google Shape;1066;p92"/>
          <p:cNvSpPr txBox="1"/>
          <p:nvPr/>
        </p:nvSpPr>
        <p:spPr>
          <a:xfrm>
            <a:off x="209125" y="356242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1067" name="Google Shape;1067;p92"/>
          <p:cNvSpPr txBox="1"/>
          <p:nvPr/>
        </p:nvSpPr>
        <p:spPr>
          <a:xfrm>
            <a:off x="1633000" y="3562425"/>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1068" name="Google Shape;1068;p92"/>
          <p:cNvSpPr txBox="1"/>
          <p:nvPr/>
        </p:nvSpPr>
        <p:spPr>
          <a:xfrm>
            <a:off x="1109605"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069" name="Google Shape;1069;p92"/>
          <p:cNvSpPr/>
          <p:nvPr/>
        </p:nvSpPr>
        <p:spPr>
          <a:xfrm>
            <a:off x="3135825" y="124200"/>
            <a:ext cx="5850900" cy="47511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2"/>
          <p:cNvSpPr txBox="1"/>
          <p:nvPr/>
        </p:nvSpPr>
        <p:spPr>
          <a:xfrm>
            <a:off x="3598900" y="360200"/>
            <a:ext cx="1707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they</a:t>
            </a:r>
            <a:endParaRPr sz="4800">
              <a:latin typeface="Comic Sans MS"/>
              <a:ea typeface="Comic Sans MS"/>
              <a:cs typeface="Comic Sans MS"/>
              <a:sym typeface="Comic Sans MS"/>
            </a:endParaRPr>
          </a:p>
        </p:txBody>
      </p:sp>
      <p:sp>
        <p:nvSpPr>
          <p:cNvPr id="1071" name="Google Shape;1071;p92"/>
          <p:cNvSpPr txBox="1"/>
          <p:nvPr/>
        </p:nvSpPr>
        <p:spPr>
          <a:xfrm>
            <a:off x="3269525" y="1583925"/>
            <a:ext cx="2104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r>
              <a:rPr lang="en-GB" sz="4800">
                <a:latin typeface="Comic Sans MS"/>
                <a:ea typeface="Comic Sans MS"/>
                <a:cs typeface="Comic Sans MS"/>
                <a:sym typeface="Comic Sans MS"/>
              </a:rPr>
              <a:t> </a:t>
            </a:r>
            <a:endParaRPr sz="4800">
              <a:latin typeface="Comic Sans MS"/>
              <a:ea typeface="Comic Sans MS"/>
              <a:cs typeface="Comic Sans MS"/>
              <a:sym typeface="Comic Sans MS"/>
            </a:endParaRPr>
          </a:p>
        </p:txBody>
      </p:sp>
      <p:sp>
        <p:nvSpPr>
          <p:cNvPr id="1072" name="Google Shape;1072;p92"/>
          <p:cNvSpPr txBox="1"/>
          <p:nvPr/>
        </p:nvSpPr>
        <p:spPr>
          <a:xfrm>
            <a:off x="5526525" y="3602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run</a:t>
            </a:r>
            <a:endParaRPr sz="4800">
              <a:latin typeface="Comic Sans MS"/>
              <a:ea typeface="Comic Sans MS"/>
              <a:cs typeface="Comic Sans MS"/>
              <a:sym typeface="Comic Sans MS"/>
            </a:endParaRPr>
          </a:p>
        </p:txBody>
      </p:sp>
      <p:sp>
        <p:nvSpPr>
          <p:cNvPr id="1073" name="Google Shape;1073;p92"/>
          <p:cNvSpPr txBox="1"/>
          <p:nvPr/>
        </p:nvSpPr>
        <p:spPr>
          <a:xfrm>
            <a:off x="5526525" y="1583925"/>
            <a:ext cx="2603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/r/ /u/ /n/</a:t>
            </a:r>
            <a:endParaRPr sz="3600">
              <a:latin typeface="Comic Sans MS"/>
              <a:ea typeface="Comic Sans MS"/>
              <a:cs typeface="Comic Sans MS"/>
              <a:sym typeface="Comic Sans MS"/>
            </a:endParaRPr>
          </a:p>
        </p:txBody>
      </p:sp>
      <p:pic>
        <p:nvPicPr>
          <p:cNvPr id="1074" name="Google Shape;1074;p92"/>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075" name="Google Shape;1075;p92"/>
          <p:cNvSpPr txBox="1"/>
          <p:nvPr/>
        </p:nvSpPr>
        <p:spPr>
          <a:xfrm>
            <a:off x="132925" y="3562425"/>
            <a:ext cx="843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they</a:t>
            </a:r>
            <a:endParaRPr sz="2400">
              <a:latin typeface="Comic Sans MS"/>
              <a:ea typeface="Comic Sans MS"/>
              <a:cs typeface="Comic Sans MS"/>
              <a:sym typeface="Comic Sans MS"/>
            </a:endParaRPr>
          </a:p>
        </p:txBody>
      </p:sp>
      <p:sp>
        <p:nvSpPr>
          <p:cNvPr id="1076" name="Google Shape;1076;p92"/>
          <p:cNvSpPr txBox="1"/>
          <p:nvPr/>
        </p:nvSpPr>
        <p:spPr>
          <a:xfrm>
            <a:off x="1380100" y="3562425"/>
            <a:ext cx="156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/th//ai/</a:t>
            </a:r>
            <a:endParaRPr sz="2400">
              <a:latin typeface="Comic Sans MS"/>
              <a:ea typeface="Comic Sans MS"/>
              <a:cs typeface="Comic Sans MS"/>
              <a:sym typeface="Comic Sans MS"/>
            </a:endParaRPr>
          </a:p>
        </p:txBody>
      </p:sp>
      <p:sp>
        <p:nvSpPr>
          <p:cNvPr id="1077" name="Google Shape;1077;p92"/>
          <p:cNvSpPr txBox="1"/>
          <p:nvPr/>
        </p:nvSpPr>
        <p:spPr>
          <a:xfrm>
            <a:off x="975926" y="3562425"/>
            <a:ext cx="462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078" name="Google Shape;1078;p92"/>
          <p:cNvPicPr preferRelativeResize="0"/>
          <p:nvPr/>
        </p:nvPicPr>
        <p:blipFill>
          <a:blip r:embed="rId5">
            <a:alphaModFix/>
          </a:blip>
          <a:stretch>
            <a:fillRect/>
          </a:stretch>
        </p:blipFill>
        <p:spPr>
          <a:xfrm>
            <a:off x="5526525" y="2807658"/>
            <a:ext cx="2603699" cy="1432035"/>
          </a:xfrm>
          <a:prstGeom prst="rect">
            <a:avLst/>
          </a:prstGeom>
          <a:noFill/>
          <a:ln>
            <a:noFill/>
          </a:ln>
        </p:spPr>
      </p:pic>
      <p:pic>
        <p:nvPicPr>
          <p:cNvPr id="1079" name="Google Shape;1079;p92"/>
          <p:cNvPicPr preferRelativeResize="0"/>
          <p:nvPr/>
        </p:nvPicPr>
        <p:blipFill>
          <a:blip r:embed="rId6">
            <a:alphaModFix/>
          </a:blip>
          <a:stretch>
            <a:fillRect/>
          </a:stretch>
        </p:blipFill>
        <p:spPr>
          <a:xfrm>
            <a:off x="3427848" y="2751775"/>
            <a:ext cx="866560" cy="1432050"/>
          </a:xfrm>
          <a:prstGeom prst="rect">
            <a:avLst/>
          </a:prstGeom>
          <a:noFill/>
          <a:ln>
            <a:noFill/>
          </a:ln>
        </p:spPr>
      </p:pic>
      <p:sp>
        <p:nvSpPr>
          <p:cNvPr id="1080" name="Google Shape;1080;p92"/>
          <p:cNvSpPr/>
          <p:nvPr/>
        </p:nvSpPr>
        <p:spPr>
          <a:xfrm rot="1840">
            <a:off x="4373747" y="3269566"/>
            <a:ext cx="1120800" cy="1689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0"/>
                                        <p:tgtEl>
                                          <p:spTgt spid="1079"/>
                                        </p:tgtEl>
                                      </p:cBhvr>
                                    </p:animEffect>
                                  </p:childTnLst>
                                </p:cTn>
                              </p:par>
                              <p:par>
                                <p:cTn fill="hold" nodeType="withEffect" presetClass="entr" presetID="10" presetSubtype="0">
                                  <p:stCondLst>
                                    <p:cond delay="0"/>
                                  </p:stCondLst>
                                  <p:childTnLst>
                                    <p:set>
                                      <p:cBhvr>
                                        <p:cTn dur="1" fill="hold">
                                          <p:stCondLst>
                                            <p:cond delay="0"/>
                                          </p:stCondLst>
                                        </p:cTn>
                                        <p:tgtEl>
                                          <p:spTgt spid="1078"/>
                                        </p:tgtEl>
                                        <p:attrNameLst>
                                          <p:attrName>style.visibility</p:attrName>
                                        </p:attrNameLst>
                                      </p:cBhvr>
                                      <p:to>
                                        <p:strVal val="visible"/>
                                      </p:to>
                                    </p:set>
                                    <p:animEffect filter="fade" transition="in">
                                      <p:cBhvr>
                                        <p:cTn dur="1000"/>
                                        <p:tgtEl>
                                          <p:spTgt spid="1078"/>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080"/>
                                        </p:tgtEl>
                                        <p:attrNameLst>
                                          <p:attrName>style.visibility</p:attrName>
                                        </p:attrNameLst>
                                      </p:cBhvr>
                                      <p:to>
                                        <p:strVal val="visible"/>
                                      </p:to>
                                    </p:set>
                                    <p:anim calcmode="lin" valueType="num">
                                      <p:cBhvr additive="base">
                                        <p:cTn dur="1000"/>
                                        <p:tgtEl>
                                          <p:spTgt spid="108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93"/>
          <p:cNvSpPr/>
          <p:nvPr/>
        </p:nvSpPr>
        <p:spPr>
          <a:xfrm>
            <a:off x="20650" y="3211725"/>
            <a:ext cx="3039000" cy="16635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1086" name="Google Shape;1086;p93"/>
          <p:cNvPicPr preferRelativeResize="0"/>
          <p:nvPr/>
        </p:nvPicPr>
        <p:blipFill>
          <a:blip r:embed="rId3">
            <a:alphaModFix/>
          </a:blip>
          <a:stretch>
            <a:fillRect/>
          </a:stretch>
        </p:blipFill>
        <p:spPr>
          <a:xfrm>
            <a:off x="0" y="0"/>
            <a:ext cx="2797300" cy="2933700"/>
          </a:xfrm>
          <a:prstGeom prst="rect">
            <a:avLst/>
          </a:prstGeom>
          <a:noFill/>
          <a:ln>
            <a:noFill/>
          </a:ln>
        </p:spPr>
      </p:pic>
      <p:sp>
        <p:nvSpPr>
          <p:cNvPr id="1087" name="Google Shape;1087;p93"/>
          <p:cNvSpPr txBox="1"/>
          <p:nvPr/>
        </p:nvSpPr>
        <p:spPr>
          <a:xfrm>
            <a:off x="799850" y="885725"/>
            <a:ext cx="11976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they</a:t>
            </a:r>
            <a:endParaRPr sz="3600">
              <a:latin typeface="Comic Sans MS"/>
              <a:ea typeface="Comic Sans MS"/>
              <a:cs typeface="Comic Sans MS"/>
              <a:sym typeface="Comic Sans MS"/>
            </a:endParaRPr>
          </a:p>
        </p:txBody>
      </p:sp>
      <p:sp>
        <p:nvSpPr>
          <p:cNvPr id="1088" name="Google Shape;1088;p93"/>
          <p:cNvSpPr txBox="1"/>
          <p:nvPr/>
        </p:nvSpPr>
        <p:spPr>
          <a:xfrm>
            <a:off x="209125" y="356242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1089" name="Google Shape;1089;p93"/>
          <p:cNvSpPr txBox="1"/>
          <p:nvPr/>
        </p:nvSpPr>
        <p:spPr>
          <a:xfrm>
            <a:off x="1633000" y="3562425"/>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1090" name="Google Shape;1090;p93"/>
          <p:cNvSpPr txBox="1"/>
          <p:nvPr/>
        </p:nvSpPr>
        <p:spPr>
          <a:xfrm>
            <a:off x="1109605"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091" name="Google Shape;1091;p93"/>
          <p:cNvSpPr/>
          <p:nvPr/>
        </p:nvSpPr>
        <p:spPr>
          <a:xfrm>
            <a:off x="3135825" y="124200"/>
            <a:ext cx="5850900" cy="47511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3"/>
          <p:cNvSpPr txBox="1"/>
          <p:nvPr/>
        </p:nvSpPr>
        <p:spPr>
          <a:xfrm>
            <a:off x="3598900" y="360200"/>
            <a:ext cx="1707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they</a:t>
            </a:r>
            <a:endParaRPr sz="4800">
              <a:latin typeface="Comic Sans MS"/>
              <a:ea typeface="Comic Sans MS"/>
              <a:cs typeface="Comic Sans MS"/>
              <a:sym typeface="Comic Sans MS"/>
            </a:endParaRPr>
          </a:p>
        </p:txBody>
      </p:sp>
      <p:sp>
        <p:nvSpPr>
          <p:cNvPr id="1093" name="Google Shape;1093;p93"/>
          <p:cNvSpPr txBox="1"/>
          <p:nvPr/>
        </p:nvSpPr>
        <p:spPr>
          <a:xfrm>
            <a:off x="3269525" y="1583925"/>
            <a:ext cx="2104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r>
              <a:rPr lang="en-GB" sz="4800">
                <a:latin typeface="Comic Sans MS"/>
                <a:ea typeface="Comic Sans MS"/>
                <a:cs typeface="Comic Sans MS"/>
                <a:sym typeface="Comic Sans MS"/>
              </a:rPr>
              <a:t> </a:t>
            </a:r>
            <a:endParaRPr sz="4800">
              <a:latin typeface="Comic Sans MS"/>
              <a:ea typeface="Comic Sans MS"/>
              <a:cs typeface="Comic Sans MS"/>
              <a:sym typeface="Comic Sans MS"/>
            </a:endParaRPr>
          </a:p>
        </p:txBody>
      </p:sp>
      <p:sp>
        <p:nvSpPr>
          <p:cNvPr id="1094" name="Google Shape;1094;p93"/>
          <p:cNvSpPr txBox="1"/>
          <p:nvPr/>
        </p:nvSpPr>
        <p:spPr>
          <a:xfrm>
            <a:off x="5526525" y="3602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sing</a:t>
            </a:r>
            <a:endParaRPr sz="4800">
              <a:latin typeface="Comic Sans MS"/>
              <a:ea typeface="Comic Sans MS"/>
              <a:cs typeface="Comic Sans MS"/>
              <a:sym typeface="Comic Sans MS"/>
            </a:endParaRPr>
          </a:p>
        </p:txBody>
      </p:sp>
      <p:sp>
        <p:nvSpPr>
          <p:cNvPr id="1095" name="Google Shape;1095;p93"/>
          <p:cNvSpPr txBox="1"/>
          <p:nvPr/>
        </p:nvSpPr>
        <p:spPr>
          <a:xfrm>
            <a:off x="5526525" y="1583925"/>
            <a:ext cx="2742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 /i/ /ng/</a:t>
            </a:r>
            <a:endParaRPr sz="3600">
              <a:latin typeface="Comic Sans MS"/>
              <a:ea typeface="Comic Sans MS"/>
              <a:cs typeface="Comic Sans MS"/>
              <a:sym typeface="Comic Sans MS"/>
            </a:endParaRPr>
          </a:p>
        </p:txBody>
      </p:sp>
      <p:pic>
        <p:nvPicPr>
          <p:cNvPr id="1096" name="Google Shape;1096;p93"/>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097" name="Google Shape;1097;p93"/>
          <p:cNvSpPr txBox="1"/>
          <p:nvPr/>
        </p:nvSpPr>
        <p:spPr>
          <a:xfrm>
            <a:off x="132925" y="3562425"/>
            <a:ext cx="843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they</a:t>
            </a:r>
            <a:endParaRPr sz="2400">
              <a:latin typeface="Comic Sans MS"/>
              <a:ea typeface="Comic Sans MS"/>
              <a:cs typeface="Comic Sans MS"/>
              <a:sym typeface="Comic Sans MS"/>
            </a:endParaRPr>
          </a:p>
        </p:txBody>
      </p:sp>
      <p:sp>
        <p:nvSpPr>
          <p:cNvPr id="1098" name="Google Shape;1098;p93"/>
          <p:cNvSpPr txBox="1"/>
          <p:nvPr/>
        </p:nvSpPr>
        <p:spPr>
          <a:xfrm>
            <a:off x="1380100" y="3562425"/>
            <a:ext cx="156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/th//ai/</a:t>
            </a:r>
            <a:endParaRPr sz="2400">
              <a:latin typeface="Comic Sans MS"/>
              <a:ea typeface="Comic Sans MS"/>
              <a:cs typeface="Comic Sans MS"/>
              <a:sym typeface="Comic Sans MS"/>
            </a:endParaRPr>
          </a:p>
        </p:txBody>
      </p:sp>
      <p:sp>
        <p:nvSpPr>
          <p:cNvPr id="1099" name="Google Shape;1099;p93"/>
          <p:cNvSpPr txBox="1"/>
          <p:nvPr/>
        </p:nvSpPr>
        <p:spPr>
          <a:xfrm>
            <a:off x="975926" y="3562425"/>
            <a:ext cx="462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100" name="Google Shape;1100;p93"/>
          <p:cNvPicPr preferRelativeResize="0"/>
          <p:nvPr/>
        </p:nvPicPr>
        <p:blipFill>
          <a:blip r:embed="rId5">
            <a:alphaModFix/>
          </a:blip>
          <a:stretch>
            <a:fillRect/>
          </a:stretch>
        </p:blipFill>
        <p:spPr>
          <a:xfrm>
            <a:off x="3427848" y="2751775"/>
            <a:ext cx="866560" cy="1432050"/>
          </a:xfrm>
          <a:prstGeom prst="rect">
            <a:avLst/>
          </a:prstGeom>
          <a:noFill/>
          <a:ln>
            <a:noFill/>
          </a:ln>
        </p:spPr>
      </p:pic>
      <p:sp>
        <p:nvSpPr>
          <p:cNvPr id="1101" name="Google Shape;1101;p93"/>
          <p:cNvSpPr/>
          <p:nvPr/>
        </p:nvSpPr>
        <p:spPr>
          <a:xfrm rot="1840">
            <a:off x="4373747" y="3269566"/>
            <a:ext cx="1120800" cy="1689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2" name="Google Shape;1102;p93"/>
          <p:cNvPicPr preferRelativeResize="0"/>
          <p:nvPr/>
        </p:nvPicPr>
        <p:blipFill>
          <a:blip r:embed="rId6">
            <a:alphaModFix/>
          </a:blip>
          <a:stretch>
            <a:fillRect/>
          </a:stretch>
        </p:blipFill>
        <p:spPr>
          <a:xfrm>
            <a:off x="5472763" y="2674598"/>
            <a:ext cx="2849824" cy="158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000"/>
                                        <p:tgtEl>
                                          <p:spTgt spid="10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000"/>
                                        <p:tgtEl>
                                          <p:spTgt spid="1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01"/>
                                        </p:tgtEl>
                                        <p:attrNameLst>
                                          <p:attrName>style.visibility</p:attrName>
                                        </p:attrNameLst>
                                      </p:cBhvr>
                                      <p:to>
                                        <p:strVal val="visible"/>
                                      </p:to>
                                    </p:set>
                                    <p:anim calcmode="lin" valueType="num">
                                      <p:cBhvr additive="base">
                                        <p:cTn dur="1000"/>
                                        <p:tgtEl>
                                          <p:spTgt spid="11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94"/>
          <p:cNvSpPr/>
          <p:nvPr/>
        </p:nvSpPr>
        <p:spPr>
          <a:xfrm>
            <a:off x="20650" y="3211725"/>
            <a:ext cx="3039000" cy="16635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1108" name="Google Shape;1108;p94"/>
          <p:cNvPicPr preferRelativeResize="0"/>
          <p:nvPr/>
        </p:nvPicPr>
        <p:blipFill>
          <a:blip r:embed="rId3">
            <a:alphaModFix/>
          </a:blip>
          <a:stretch>
            <a:fillRect/>
          </a:stretch>
        </p:blipFill>
        <p:spPr>
          <a:xfrm>
            <a:off x="0" y="0"/>
            <a:ext cx="2797300" cy="2933700"/>
          </a:xfrm>
          <a:prstGeom prst="rect">
            <a:avLst/>
          </a:prstGeom>
          <a:noFill/>
          <a:ln>
            <a:noFill/>
          </a:ln>
        </p:spPr>
      </p:pic>
      <p:sp>
        <p:nvSpPr>
          <p:cNvPr id="1109" name="Google Shape;1109;p94"/>
          <p:cNvSpPr txBox="1"/>
          <p:nvPr/>
        </p:nvSpPr>
        <p:spPr>
          <a:xfrm>
            <a:off x="799850" y="885725"/>
            <a:ext cx="11976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they</a:t>
            </a:r>
            <a:endParaRPr sz="3600">
              <a:latin typeface="Comic Sans MS"/>
              <a:ea typeface="Comic Sans MS"/>
              <a:cs typeface="Comic Sans MS"/>
              <a:sym typeface="Comic Sans MS"/>
            </a:endParaRPr>
          </a:p>
        </p:txBody>
      </p:sp>
      <p:sp>
        <p:nvSpPr>
          <p:cNvPr id="1110" name="Google Shape;1110;p94"/>
          <p:cNvSpPr txBox="1"/>
          <p:nvPr/>
        </p:nvSpPr>
        <p:spPr>
          <a:xfrm>
            <a:off x="209125" y="356242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1111" name="Google Shape;1111;p94"/>
          <p:cNvSpPr txBox="1"/>
          <p:nvPr/>
        </p:nvSpPr>
        <p:spPr>
          <a:xfrm>
            <a:off x="1633000" y="3562425"/>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1112" name="Google Shape;1112;p94"/>
          <p:cNvSpPr txBox="1"/>
          <p:nvPr/>
        </p:nvSpPr>
        <p:spPr>
          <a:xfrm>
            <a:off x="1109605"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1113" name="Google Shape;1113;p94"/>
          <p:cNvSpPr/>
          <p:nvPr/>
        </p:nvSpPr>
        <p:spPr>
          <a:xfrm>
            <a:off x="3135825" y="124200"/>
            <a:ext cx="5850900" cy="47511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4"/>
          <p:cNvSpPr txBox="1"/>
          <p:nvPr/>
        </p:nvSpPr>
        <p:spPr>
          <a:xfrm>
            <a:off x="3598900" y="360200"/>
            <a:ext cx="17079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they</a:t>
            </a:r>
            <a:endParaRPr sz="4800">
              <a:latin typeface="Comic Sans MS"/>
              <a:ea typeface="Comic Sans MS"/>
              <a:cs typeface="Comic Sans MS"/>
              <a:sym typeface="Comic Sans MS"/>
            </a:endParaRPr>
          </a:p>
        </p:txBody>
      </p:sp>
      <p:sp>
        <p:nvSpPr>
          <p:cNvPr id="1115" name="Google Shape;1115;p94"/>
          <p:cNvSpPr txBox="1"/>
          <p:nvPr/>
        </p:nvSpPr>
        <p:spPr>
          <a:xfrm>
            <a:off x="3269525" y="1583925"/>
            <a:ext cx="2104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r>
              <a:rPr lang="en-GB" sz="4800">
                <a:latin typeface="Comic Sans MS"/>
                <a:ea typeface="Comic Sans MS"/>
                <a:cs typeface="Comic Sans MS"/>
                <a:sym typeface="Comic Sans MS"/>
              </a:rPr>
              <a:t> </a:t>
            </a:r>
            <a:endParaRPr sz="4800">
              <a:latin typeface="Comic Sans MS"/>
              <a:ea typeface="Comic Sans MS"/>
              <a:cs typeface="Comic Sans MS"/>
              <a:sym typeface="Comic Sans MS"/>
            </a:endParaRPr>
          </a:p>
        </p:txBody>
      </p:sp>
      <p:sp>
        <p:nvSpPr>
          <p:cNvPr id="1116" name="Google Shape;1116;p94"/>
          <p:cNvSpPr txBox="1"/>
          <p:nvPr/>
        </p:nvSpPr>
        <p:spPr>
          <a:xfrm>
            <a:off x="5526525" y="360200"/>
            <a:ext cx="156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cook</a:t>
            </a:r>
            <a:endParaRPr sz="4800">
              <a:latin typeface="Comic Sans MS"/>
              <a:ea typeface="Comic Sans MS"/>
              <a:cs typeface="Comic Sans MS"/>
              <a:sym typeface="Comic Sans MS"/>
            </a:endParaRPr>
          </a:p>
        </p:txBody>
      </p:sp>
      <p:sp>
        <p:nvSpPr>
          <p:cNvPr id="1117" name="Google Shape;1117;p94"/>
          <p:cNvSpPr txBox="1"/>
          <p:nvPr/>
        </p:nvSpPr>
        <p:spPr>
          <a:xfrm>
            <a:off x="5526525" y="1583925"/>
            <a:ext cx="2865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/c/ /oo/ /k/</a:t>
            </a:r>
            <a:endParaRPr sz="3600">
              <a:latin typeface="Comic Sans MS"/>
              <a:ea typeface="Comic Sans MS"/>
              <a:cs typeface="Comic Sans MS"/>
              <a:sym typeface="Comic Sans MS"/>
            </a:endParaRPr>
          </a:p>
        </p:txBody>
      </p:sp>
      <p:pic>
        <p:nvPicPr>
          <p:cNvPr id="1118" name="Google Shape;1118;p94"/>
          <p:cNvPicPr preferRelativeResize="0"/>
          <p:nvPr/>
        </p:nvPicPr>
        <p:blipFill>
          <a:blip r:embed="rId4">
            <a:alphaModFix/>
          </a:blip>
          <a:stretch>
            <a:fillRect/>
          </a:stretch>
        </p:blipFill>
        <p:spPr>
          <a:xfrm>
            <a:off x="7946475" y="4003325"/>
            <a:ext cx="1197526" cy="1197526"/>
          </a:xfrm>
          <a:prstGeom prst="rect">
            <a:avLst/>
          </a:prstGeom>
          <a:noFill/>
          <a:ln>
            <a:noFill/>
          </a:ln>
        </p:spPr>
      </p:pic>
      <p:sp>
        <p:nvSpPr>
          <p:cNvPr id="1119" name="Google Shape;1119;p94"/>
          <p:cNvSpPr txBox="1"/>
          <p:nvPr/>
        </p:nvSpPr>
        <p:spPr>
          <a:xfrm>
            <a:off x="132925" y="3562425"/>
            <a:ext cx="843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they</a:t>
            </a:r>
            <a:endParaRPr sz="2400">
              <a:latin typeface="Comic Sans MS"/>
              <a:ea typeface="Comic Sans MS"/>
              <a:cs typeface="Comic Sans MS"/>
              <a:sym typeface="Comic Sans MS"/>
            </a:endParaRPr>
          </a:p>
        </p:txBody>
      </p:sp>
      <p:sp>
        <p:nvSpPr>
          <p:cNvPr id="1120" name="Google Shape;1120;p94"/>
          <p:cNvSpPr txBox="1"/>
          <p:nvPr/>
        </p:nvSpPr>
        <p:spPr>
          <a:xfrm>
            <a:off x="1380100" y="3562425"/>
            <a:ext cx="156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/th//ai/</a:t>
            </a:r>
            <a:endParaRPr sz="2400">
              <a:latin typeface="Comic Sans MS"/>
              <a:ea typeface="Comic Sans MS"/>
              <a:cs typeface="Comic Sans MS"/>
              <a:sym typeface="Comic Sans MS"/>
            </a:endParaRPr>
          </a:p>
        </p:txBody>
      </p:sp>
      <p:sp>
        <p:nvSpPr>
          <p:cNvPr id="1121" name="Google Shape;1121;p94"/>
          <p:cNvSpPr txBox="1"/>
          <p:nvPr/>
        </p:nvSpPr>
        <p:spPr>
          <a:xfrm>
            <a:off x="975926" y="3562425"/>
            <a:ext cx="462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122" name="Google Shape;1122;p94"/>
          <p:cNvPicPr preferRelativeResize="0"/>
          <p:nvPr/>
        </p:nvPicPr>
        <p:blipFill>
          <a:blip r:embed="rId5">
            <a:alphaModFix/>
          </a:blip>
          <a:stretch>
            <a:fillRect/>
          </a:stretch>
        </p:blipFill>
        <p:spPr>
          <a:xfrm>
            <a:off x="3427848" y="2751775"/>
            <a:ext cx="866560" cy="1432050"/>
          </a:xfrm>
          <a:prstGeom prst="rect">
            <a:avLst/>
          </a:prstGeom>
          <a:noFill/>
          <a:ln>
            <a:noFill/>
          </a:ln>
        </p:spPr>
      </p:pic>
      <p:sp>
        <p:nvSpPr>
          <p:cNvPr id="1123" name="Google Shape;1123;p94"/>
          <p:cNvSpPr/>
          <p:nvPr/>
        </p:nvSpPr>
        <p:spPr>
          <a:xfrm rot="1840">
            <a:off x="4373747" y="3269566"/>
            <a:ext cx="1120800" cy="1689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4" name="Google Shape;1124;p94"/>
          <p:cNvPicPr preferRelativeResize="0"/>
          <p:nvPr/>
        </p:nvPicPr>
        <p:blipFill>
          <a:blip r:embed="rId6">
            <a:alphaModFix/>
          </a:blip>
          <a:stretch>
            <a:fillRect/>
          </a:stretch>
        </p:blipFill>
        <p:spPr>
          <a:xfrm>
            <a:off x="5484159" y="2751775"/>
            <a:ext cx="2950023" cy="143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23"/>
                                        </p:tgtEl>
                                        <p:attrNameLst>
                                          <p:attrName>style.visibility</p:attrName>
                                        </p:attrNameLst>
                                      </p:cBhvr>
                                      <p:to>
                                        <p:strVal val="visible"/>
                                      </p:to>
                                    </p:set>
                                    <p:anim calcmode="lin" valueType="num">
                                      <p:cBhvr additive="base">
                                        <p:cTn dur="1000"/>
                                        <p:tgtEl>
                                          <p:spTgt spid="11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95"/>
          <p:cNvSpPr/>
          <p:nvPr/>
        </p:nvSpPr>
        <p:spPr>
          <a:xfrm>
            <a:off x="78750" y="123175"/>
            <a:ext cx="8986500" cy="48939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5"/>
          <p:cNvSpPr txBox="1"/>
          <p:nvPr/>
        </p:nvSpPr>
        <p:spPr>
          <a:xfrm>
            <a:off x="211675" y="2214475"/>
            <a:ext cx="2148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they</a:t>
            </a:r>
            <a:endParaRPr sz="4800">
              <a:latin typeface="Comic Sans MS"/>
              <a:ea typeface="Comic Sans MS"/>
              <a:cs typeface="Comic Sans MS"/>
              <a:sym typeface="Comic Sans MS"/>
            </a:endParaRPr>
          </a:p>
        </p:txBody>
      </p:sp>
      <p:sp>
        <p:nvSpPr>
          <p:cNvPr id="1131" name="Google Shape;1131;p95"/>
          <p:cNvSpPr txBox="1"/>
          <p:nvPr/>
        </p:nvSpPr>
        <p:spPr>
          <a:xfrm>
            <a:off x="211675" y="3544075"/>
            <a:ext cx="2148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132" name="Google Shape;1132;p95"/>
          <p:cNvSpPr txBox="1"/>
          <p:nvPr/>
        </p:nvSpPr>
        <p:spPr>
          <a:xfrm>
            <a:off x="2440900" y="2214475"/>
            <a:ext cx="1197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133" name="Google Shape;1133;p95"/>
          <p:cNvSpPr txBox="1"/>
          <p:nvPr/>
        </p:nvSpPr>
        <p:spPr>
          <a:xfrm>
            <a:off x="3719725" y="3544075"/>
            <a:ext cx="2805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 all</a:t>
            </a:r>
            <a:endParaRPr sz="3600">
              <a:latin typeface="Comic Sans MS"/>
              <a:ea typeface="Comic Sans MS"/>
              <a:cs typeface="Comic Sans MS"/>
              <a:sym typeface="Comic Sans MS"/>
            </a:endParaRPr>
          </a:p>
        </p:txBody>
      </p:sp>
      <p:sp>
        <p:nvSpPr>
          <p:cNvPr id="1134" name="Google Shape;1134;p95"/>
          <p:cNvSpPr txBox="1"/>
          <p:nvPr/>
        </p:nvSpPr>
        <p:spPr>
          <a:xfrm>
            <a:off x="2440899" y="3544075"/>
            <a:ext cx="119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sp>
        <p:nvSpPr>
          <p:cNvPr id="1135" name="Google Shape;1135;p95"/>
          <p:cNvSpPr txBox="1"/>
          <p:nvPr/>
        </p:nvSpPr>
        <p:spPr>
          <a:xfrm>
            <a:off x="3717028" y="2214475"/>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tall</a:t>
            </a:r>
            <a:endParaRPr sz="4800">
              <a:latin typeface="Comic Sans MS"/>
              <a:ea typeface="Comic Sans MS"/>
              <a:cs typeface="Comic Sans MS"/>
              <a:sym typeface="Comic Sans MS"/>
            </a:endParaRPr>
          </a:p>
        </p:txBody>
      </p:sp>
      <p:pic>
        <p:nvPicPr>
          <p:cNvPr id="1136" name="Google Shape;1136;p95"/>
          <p:cNvPicPr preferRelativeResize="0"/>
          <p:nvPr/>
        </p:nvPicPr>
        <p:blipFill>
          <a:blip r:embed="rId3">
            <a:alphaModFix/>
          </a:blip>
          <a:stretch>
            <a:fillRect/>
          </a:stretch>
        </p:blipFill>
        <p:spPr>
          <a:xfrm>
            <a:off x="7946475" y="4003325"/>
            <a:ext cx="1197526" cy="1197526"/>
          </a:xfrm>
          <a:prstGeom prst="rect">
            <a:avLst/>
          </a:prstGeom>
          <a:noFill/>
          <a:ln>
            <a:noFill/>
          </a:ln>
        </p:spPr>
      </p:pic>
      <p:pic>
        <p:nvPicPr>
          <p:cNvPr id="1137" name="Google Shape;1137;p95"/>
          <p:cNvPicPr preferRelativeResize="0"/>
          <p:nvPr/>
        </p:nvPicPr>
        <p:blipFill>
          <a:blip r:embed="rId4">
            <a:alphaModFix/>
          </a:blip>
          <a:stretch>
            <a:fillRect/>
          </a:stretch>
        </p:blipFill>
        <p:spPr>
          <a:xfrm>
            <a:off x="469400" y="0"/>
            <a:ext cx="1649500" cy="1321950"/>
          </a:xfrm>
          <a:prstGeom prst="rect">
            <a:avLst/>
          </a:prstGeom>
          <a:noFill/>
          <a:ln>
            <a:noFill/>
          </a:ln>
        </p:spPr>
      </p:pic>
      <p:sp>
        <p:nvSpPr>
          <p:cNvPr id="1138" name="Google Shape;1138;p95"/>
          <p:cNvSpPr txBox="1"/>
          <p:nvPr/>
        </p:nvSpPr>
        <p:spPr>
          <a:xfrm>
            <a:off x="8675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they</a:t>
            </a:r>
            <a:endParaRPr sz="2400">
              <a:latin typeface="Comic Sans MS"/>
              <a:ea typeface="Comic Sans MS"/>
              <a:cs typeface="Comic Sans MS"/>
              <a:sym typeface="Comic Sans MS"/>
            </a:endParaRPr>
          </a:p>
        </p:txBody>
      </p:sp>
      <p:sp>
        <p:nvSpPr>
          <p:cNvPr id="1139" name="Google Shape;1139;p95"/>
          <p:cNvSpPr/>
          <p:nvPr/>
        </p:nvSpPr>
        <p:spPr>
          <a:xfrm>
            <a:off x="2263700" y="225450"/>
            <a:ext cx="4559400" cy="7566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140" name="Google Shape;1140;p95"/>
          <p:cNvSpPr txBox="1"/>
          <p:nvPr/>
        </p:nvSpPr>
        <p:spPr>
          <a:xfrm>
            <a:off x="24736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they</a:t>
            </a:r>
            <a:endParaRPr sz="3600">
              <a:latin typeface="Comic Sans MS"/>
              <a:ea typeface="Comic Sans MS"/>
              <a:cs typeface="Comic Sans MS"/>
              <a:sym typeface="Comic Sans MS"/>
            </a:endParaRPr>
          </a:p>
        </p:txBody>
      </p:sp>
      <p:sp>
        <p:nvSpPr>
          <p:cNvPr id="1141" name="Google Shape;1141;p95"/>
          <p:cNvSpPr txBox="1"/>
          <p:nvPr/>
        </p:nvSpPr>
        <p:spPr>
          <a:xfrm>
            <a:off x="4283800" y="384950"/>
            <a:ext cx="23547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142" name="Google Shape;1142;p95"/>
          <p:cNvSpPr txBox="1"/>
          <p:nvPr/>
        </p:nvSpPr>
        <p:spPr>
          <a:xfrm>
            <a:off x="37215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143" name="Google Shape;1143;p95"/>
          <p:cNvPicPr preferRelativeResize="0"/>
          <p:nvPr/>
        </p:nvPicPr>
        <p:blipFill>
          <a:blip r:embed="rId5">
            <a:alphaModFix/>
          </a:blip>
          <a:stretch>
            <a:fillRect/>
          </a:stretch>
        </p:blipFill>
        <p:spPr>
          <a:xfrm>
            <a:off x="5020325" y="1116063"/>
            <a:ext cx="713454" cy="964412"/>
          </a:xfrm>
          <a:prstGeom prst="rect">
            <a:avLst/>
          </a:prstGeom>
          <a:noFill/>
          <a:ln>
            <a:noFill/>
          </a:ln>
        </p:spPr>
      </p:pic>
      <p:sp>
        <p:nvSpPr>
          <p:cNvPr id="1144" name="Google Shape;1144;p95"/>
          <p:cNvSpPr/>
          <p:nvPr/>
        </p:nvSpPr>
        <p:spPr>
          <a:xfrm rot="1118">
            <a:off x="5844325" y="1474753"/>
            <a:ext cx="922800" cy="1137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5" name="Google Shape;1145;p95"/>
          <p:cNvGrpSpPr/>
          <p:nvPr/>
        </p:nvGrpSpPr>
        <p:grpSpPr>
          <a:xfrm>
            <a:off x="7038350" y="225450"/>
            <a:ext cx="1857799" cy="3277750"/>
            <a:chOff x="7038350" y="225450"/>
            <a:chExt cx="1857799" cy="3277750"/>
          </a:xfrm>
        </p:grpSpPr>
        <p:pic>
          <p:nvPicPr>
            <p:cNvPr id="1146" name="Google Shape;1146;p95"/>
            <p:cNvPicPr preferRelativeResize="0"/>
            <p:nvPr/>
          </p:nvPicPr>
          <p:blipFill>
            <a:blip r:embed="rId6">
              <a:alphaModFix/>
            </a:blip>
            <a:stretch>
              <a:fillRect/>
            </a:stretch>
          </p:blipFill>
          <p:spPr>
            <a:xfrm>
              <a:off x="7901225" y="225450"/>
              <a:ext cx="647624" cy="3125350"/>
            </a:xfrm>
            <a:prstGeom prst="rect">
              <a:avLst/>
            </a:prstGeom>
            <a:noFill/>
            <a:ln>
              <a:noFill/>
            </a:ln>
          </p:spPr>
        </p:pic>
        <p:pic>
          <p:nvPicPr>
            <p:cNvPr id="1147" name="Google Shape;1147;p95"/>
            <p:cNvPicPr preferRelativeResize="0"/>
            <p:nvPr/>
          </p:nvPicPr>
          <p:blipFill>
            <a:blip r:embed="rId6">
              <a:alphaModFix/>
            </a:blip>
            <a:stretch>
              <a:fillRect/>
            </a:stretch>
          </p:blipFill>
          <p:spPr>
            <a:xfrm>
              <a:off x="8248525" y="377850"/>
              <a:ext cx="647624" cy="3125350"/>
            </a:xfrm>
            <a:prstGeom prst="rect">
              <a:avLst/>
            </a:prstGeom>
            <a:noFill/>
            <a:ln>
              <a:noFill/>
            </a:ln>
          </p:spPr>
        </p:pic>
        <p:pic>
          <p:nvPicPr>
            <p:cNvPr id="1148" name="Google Shape;1148;p95"/>
            <p:cNvPicPr preferRelativeResize="0"/>
            <p:nvPr/>
          </p:nvPicPr>
          <p:blipFill>
            <a:blip r:embed="rId6">
              <a:alphaModFix/>
            </a:blip>
            <a:stretch>
              <a:fillRect/>
            </a:stretch>
          </p:blipFill>
          <p:spPr>
            <a:xfrm>
              <a:off x="7600900" y="377850"/>
              <a:ext cx="647624" cy="3125350"/>
            </a:xfrm>
            <a:prstGeom prst="rect">
              <a:avLst/>
            </a:prstGeom>
            <a:noFill/>
            <a:ln>
              <a:noFill/>
            </a:ln>
          </p:spPr>
        </p:pic>
        <p:pic>
          <p:nvPicPr>
            <p:cNvPr id="1149" name="Google Shape;1149;p95"/>
            <p:cNvPicPr preferRelativeResize="0"/>
            <p:nvPr/>
          </p:nvPicPr>
          <p:blipFill>
            <a:blip r:embed="rId6">
              <a:alphaModFix/>
            </a:blip>
            <a:stretch>
              <a:fillRect/>
            </a:stretch>
          </p:blipFill>
          <p:spPr>
            <a:xfrm>
              <a:off x="7038350" y="377850"/>
              <a:ext cx="647624" cy="31253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1000"/>
                                        <p:tgtEl>
                                          <p:spTgt spid="1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44"/>
                                        </p:tgtEl>
                                        <p:attrNameLst>
                                          <p:attrName>style.visibility</p:attrName>
                                        </p:attrNameLst>
                                      </p:cBhvr>
                                      <p:to>
                                        <p:strVal val="visible"/>
                                      </p:to>
                                    </p:set>
                                    <p:anim calcmode="lin" valueType="num">
                                      <p:cBhvr additive="base">
                                        <p:cTn dur="1000"/>
                                        <p:tgtEl>
                                          <p:spTgt spid="11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2"/>
          <p:cNvSpPr/>
          <p:nvPr/>
        </p:nvSpPr>
        <p:spPr>
          <a:xfrm>
            <a:off x="96850" y="3211725"/>
            <a:ext cx="2797200" cy="1663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216" name="Google Shape;216;p42"/>
          <p:cNvPicPr preferRelativeResize="0"/>
          <p:nvPr/>
        </p:nvPicPr>
        <p:blipFill>
          <a:blip r:embed="rId3">
            <a:alphaModFix/>
          </a:blip>
          <a:stretch>
            <a:fillRect/>
          </a:stretch>
        </p:blipFill>
        <p:spPr>
          <a:xfrm>
            <a:off x="0" y="0"/>
            <a:ext cx="2797300" cy="2933700"/>
          </a:xfrm>
          <a:prstGeom prst="rect">
            <a:avLst/>
          </a:prstGeom>
          <a:noFill/>
          <a:ln>
            <a:noFill/>
          </a:ln>
        </p:spPr>
      </p:pic>
      <p:sp>
        <p:nvSpPr>
          <p:cNvPr id="217" name="Google Shape;217;p42"/>
          <p:cNvSpPr/>
          <p:nvPr/>
        </p:nvSpPr>
        <p:spPr>
          <a:xfrm>
            <a:off x="3135825" y="276600"/>
            <a:ext cx="5850900" cy="4751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2"/>
          <p:cNvSpPr txBox="1"/>
          <p:nvPr/>
        </p:nvSpPr>
        <p:spPr>
          <a:xfrm>
            <a:off x="3694350" y="360200"/>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219" name="Google Shape;219;p42"/>
          <p:cNvSpPr txBox="1"/>
          <p:nvPr/>
        </p:nvSpPr>
        <p:spPr>
          <a:xfrm>
            <a:off x="3602850" y="15839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220" name="Google Shape;220;p42"/>
          <p:cNvSpPr txBox="1"/>
          <p:nvPr/>
        </p:nvSpPr>
        <p:spPr>
          <a:xfrm>
            <a:off x="5216850" y="360200"/>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sing</a:t>
            </a:r>
            <a:endParaRPr sz="4800">
              <a:latin typeface="Comic Sans MS"/>
              <a:ea typeface="Comic Sans MS"/>
              <a:cs typeface="Comic Sans MS"/>
              <a:sym typeface="Comic Sans MS"/>
            </a:endParaRPr>
          </a:p>
        </p:txBody>
      </p:sp>
      <p:sp>
        <p:nvSpPr>
          <p:cNvPr id="221" name="Google Shape;221;p42"/>
          <p:cNvSpPr txBox="1"/>
          <p:nvPr/>
        </p:nvSpPr>
        <p:spPr>
          <a:xfrm>
            <a:off x="5216850" y="1583925"/>
            <a:ext cx="1186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t>
            </a:r>
            <a:endParaRPr sz="4800">
              <a:latin typeface="Comic Sans MS"/>
              <a:ea typeface="Comic Sans MS"/>
              <a:cs typeface="Comic Sans MS"/>
              <a:sym typeface="Comic Sans MS"/>
            </a:endParaRPr>
          </a:p>
        </p:txBody>
      </p:sp>
      <p:sp>
        <p:nvSpPr>
          <p:cNvPr id="222" name="Google Shape;222;p42"/>
          <p:cNvSpPr txBox="1"/>
          <p:nvPr/>
        </p:nvSpPr>
        <p:spPr>
          <a:xfrm>
            <a:off x="6426150" y="1583925"/>
            <a:ext cx="10215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/i/</a:t>
            </a:r>
            <a:endParaRPr sz="4800">
              <a:latin typeface="Comic Sans MS"/>
              <a:ea typeface="Comic Sans MS"/>
              <a:cs typeface="Comic Sans MS"/>
              <a:sym typeface="Comic Sans MS"/>
            </a:endParaRPr>
          </a:p>
        </p:txBody>
      </p:sp>
      <p:sp>
        <p:nvSpPr>
          <p:cNvPr id="223" name="Google Shape;223;p42"/>
          <p:cNvSpPr txBox="1"/>
          <p:nvPr/>
        </p:nvSpPr>
        <p:spPr>
          <a:xfrm>
            <a:off x="7470450" y="1583925"/>
            <a:ext cx="1516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/ng/</a:t>
            </a:r>
            <a:endParaRPr sz="4800">
              <a:latin typeface="Comic Sans MS"/>
              <a:ea typeface="Comic Sans MS"/>
              <a:cs typeface="Comic Sans MS"/>
              <a:sym typeface="Comic Sans MS"/>
            </a:endParaRPr>
          </a:p>
        </p:txBody>
      </p:sp>
      <p:pic>
        <p:nvPicPr>
          <p:cNvPr id="224" name="Google Shape;224;p42"/>
          <p:cNvPicPr preferRelativeResize="0"/>
          <p:nvPr/>
        </p:nvPicPr>
        <p:blipFill>
          <a:blip r:embed="rId4">
            <a:alphaModFix/>
          </a:blip>
          <a:stretch>
            <a:fillRect/>
          </a:stretch>
        </p:blipFill>
        <p:spPr>
          <a:xfrm>
            <a:off x="5341775" y="2807650"/>
            <a:ext cx="1124440" cy="1374300"/>
          </a:xfrm>
          <a:prstGeom prst="rect">
            <a:avLst/>
          </a:prstGeom>
          <a:noFill/>
          <a:ln>
            <a:noFill/>
          </a:ln>
        </p:spPr>
      </p:pic>
      <p:pic>
        <p:nvPicPr>
          <p:cNvPr id="225" name="Google Shape;225;p42"/>
          <p:cNvPicPr preferRelativeResize="0"/>
          <p:nvPr/>
        </p:nvPicPr>
        <p:blipFill>
          <a:blip r:embed="rId5">
            <a:alphaModFix/>
          </a:blip>
          <a:stretch>
            <a:fillRect/>
          </a:stretch>
        </p:blipFill>
        <p:spPr>
          <a:xfrm>
            <a:off x="7946475" y="4003325"/>
            <a:ext cx="1197526" cy="1197526"/>
          </a:xfrm>
          <a:prstGeom prst="rect">
            <a:avLst/>
          </a:prstGeom>
          <a:noFill/>
          <a:ln>
            <a:noFill/>
          </a:ln>
        </p:spPr>
      </p:pic>
      <p:sp>
        <p:nvSpPr>
          <p:cNvPr id="226" name="Google Shape;226;p42"/>
          <p:cNvSpPr txBox="1"/>
          <p:nvPr/>
        </p:nvSpPr>
        <p:spPr>
          <a:xfrm>
            <a:off x="209125" y="356242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227" name="Google Shape;227;p42"/>
          <p:cNvSpPr txBox="1"/>
          <p:nvPr/>
        </p:nvSpPr>
        <p:spPr>
          <a:xfrm>
            <a:off x="1633000" y="3562425"/>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228" name="Google Shape;228;p42"/>
          <p:cNvSpPr txBox="1"/>
          <p:nvPr/>
        </p:nvSpPr>
        <p:spPr>
          <a:xfrm>
            <a:off x="1109605"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229" name="Google Shape;229;p42"/>
          <p:cNvSpPr txBox="1"/>
          <p:nvPr/>
        </p:nvSpPr>
        <p:spPr>
          <a:xfrm>
            <a:off x="799850" y="885925"/>
            <a:ext cx="11976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pic>
        <p:nvPicPr>
          <p:cNvPr id="230" name="Google Shape;230;p42"/>
          <p:cNvPicPr preferRelativeResize="0"/>
          <p:nvPr/>
        </p:nvPicPr>
        <p:blipFill>
          <a:blip r:embed="rId6">
            <a:alphaModFix/>
          </a:blip>
          <a:stretch>
            <a:fillRect/>
          </a:stretch>
        </p:blipFill>
        <p:spPr>
          <a:xfrm>
            <a:off x="3577050" y="2950462"/>
            <a:ext cx="1425901" cy="11159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96"/>
          <p:cNvSpPr/>
          <p:nvPr/>
        </p:nvSpPr>
        <p:spPr>
          <a:xfrm>
            <a:off x="78750" y="123175"/>
            <a:ext cx="8986500" cy="48939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6"/>
          <p:cNvSpPr txBox="1"/>
          <p:nvPr/>
        </p:nvSpPr>
        <p:spPr>
          <a:xfrm>
            <a:off x="211675" y="2214475"/>
            <a:ext cx="2148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they</a:t>
            </a:r>
            <a:endParaRPr sz="4800">
              <a:latin typeface="Comic Sans MS"/>
              <a:ea typeface="Comic Sans MS"/>
              <a:cs typeface="Comic Sans MS"/>
              <a:sym typeface="Comic Sans MS"/>
            </a:endParaRPr>
          </a:p>
        </p:txBody>
      </p:sp>
      <p:sp>
        <p:nvSpPr>
          <p:cNvPr id="1156" name="Google Shape;1156;p96"/>
          <p:cNvSpPr txBox="1"/>
          <p:nvPr/>
        </p:nvSpPr>
        <p:spPr>
          <a:xfrm>
            <a:off x="211675" y="3544075"/>
            <a:ext cx="2148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157" name="Google Shape;1157;p96"/>
          <p:cNvSpPr txBox="1"/>
          <p:nvPr/>
        </p:nvSpPr>
        <p:spPr>
          <a:xfrm>
            <a:off x="2440900" y="2214475"/>
            <a:ext cx="1197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158" name="Google Shape;1158;p96"/>
          <p:cNvSpPr txBox="1"/>
          <p:nvPr/>
        </p:nvSpPr>
        <p:spPr>
          <a:xfrm>
            <a:off x="3719725" y="3544075"/>
            <a:ext cx="30474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 /or/ /t/</a:t>
            </a:r>
            <a:endParaRPr sz="3600">
              <a:latin typeface="Comic Sans MS"/>
              <a:ea typeface="Comic Sans MS"/>
              <a:cs typeface="Comic Sans MS"/>
              <a:sym typeface="Comic Sans MS"/>
            </a:endParaRPr>
          </a:p>
        </p:txBody>
      </p:sp>
      <p:sp>
        <p:nvSpPr>
          <p:cNvPr id="1159" name="Google Shape;1159;p96"/>
          <p:cNvSpPr txBox="1"/>
          <p:nvPr/>
        </p:nvSpPr>
        <p:spPr>
          <a:xfrm>
            <a:off x="2440899" y="3544075"/>
            <a:ext cx="119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sp>
        <p:nvSpPr>
          <p:cNvPr id="1160" name="Google Shape;1160;p96"/>
          <p:cNvSpPr txBox="1"/>
          <p:nvPr/>
        </p:nvSpPr>
        <p:spPr>
          <a:xfrm>
            <a:off x="3717028" y="2214475"/>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short</a:t>
            </a:r>
            <a:endParaRPr sz="4800">
              <a:latin typeface="Comic Sans MS"/>
              <a:ea typeface="Comic Sans MS"/>
              <a:cs typeface="Comic Sans MS"/>
              <a:sym typeface="Comic Sans MS"/>
            </a:endParaRPr>
          </a:p>
        </p:txBody>
      </p:sp>
      <p:pic>
        <p:nvPicPr>
          <p:cNvPr id="1161" name="Google Shape;1161;p96"/>
          <p:cNvPicPr preferRelativeResize="0"/>
          <p:nvPr/>
        </p:nvPicPr>
        <p:blipFill>
          <a:blip r:embed="rId3">
            <a:alphaModFix/>
          </a:blip>
          <a:stretch>
            <a:fillRect/>
          </a:stretch>
        </p:blipFill>
        <p:spPr>
          <a:xfrm>
            <a:off x="7946475" y="4003325"/>
            <a:ext cx="1197526" cy="1197526"/>
          </a:xfrm>
          <a:prstGeom prst="rect">
            <a:avLst/>
          </a:prstGeom>
          <a:noFill/>
          <a:ln>
            <a:noFill/>
          </a:ln>
        </p:spPr>
      </p:pic>
      <p:pic>
        <p:nvPicPr>
          <p:cNvPr id="1162" name="Google Shape;1162;p96"/>
          <p:cNvPicPr preferRelativeResize="0"/>
          <p:nvPr/>
        </p:nvPicPr>
        <p:blipFill>
          <a:blip r:embed="rId4">
            <a:alphaModFix/>
          </a:blip>
          <a:stretch>
            <a:fillRect/>
          </a:stretch>
        </p:blipFill>
        <p:spPr>
          <a:xfrm>
            <a:off x="469400" y="0"/>
            <a:ext cx="1649500" cy="1321950"/>
          </a:xfrm>
          <a:prstGeom prst="rect">
            <a:avLst/>
          </a:prstGeom>
          <a:noFill/>
          <a:ln>
            <a:noFill/>
          </a:ln>
        </p:spPr>
      </p:pic>
      <p:sp>
        <p:nvSpPr>
          <p:cNvPr id="1163" name="Google Shape;1163;p96"/>
          <p:cNvSpPr txBox="1"/>
          <p:nvPr/>
        </p:nvSpPr>
        <p:spPr>
          <a:xfrm>
            <a:off x="8675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they</a:t>
            </a:r>
            <a:endParaRPr sz="2400">
              <a:latin typeface="Comic Sans MS"/>
              <a:ea typeface="Comic Sans MS"/>
              <a:cs typeface="Comic Sans MS"/>
              <a:sym typeface="Comic Sans MS"/>
            </a:endParaRPr>
          </a:p>
        </p:txBody>
      </p:sp>
      <p:sp>
        <p:nvSpPr>
          <p:cNvPr id="1164" name="Google Shape;1164;p96"/>
          <p:cNvSpPr/>
          <p:nvPr/>
        </p:nvSpPr>
        <p:spPr>
          <a:xfrm>
            <a:off x="2263700" y="225450"/>
            <a:ext cx="4559400" cy="7566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165" name="Google Shape;1165;p96"/>
          <p:cNvSpPr txBox="1"/>
          <p:nvPr/>
        </p:nvSpPr>
        <p:spPr>
          <a:xfrm>
            <a:off x="24736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they</a:t>
            </a:r>
            <a:endParaRPr sz="3600">
              <a:latin typeface="Comic Sans MS"/>
              <a:ea typeface="Comic Sans MS"/>
              <a:cs typeface="Comic Sans MS"/>
              <a:sym typeface="Comic Sans MS"/>
            </a:endParaRPr>
          </a:p>
        </p:txBody>
      </p:sp>
      <p:sp>
        <p:nvSpPr>
          <p:cNvPr id="1166" name="Google Shape;1166;p96"/>
          <p:cNvSpPr txBox="1"/>
          <p:nvPr/>
        </p:nvSpPr>
        <p:spPr>
          <a:xfrm>
            <a:off x="4283800" y="384950"/>
            <a:ext cx="23547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167" name="Google Shape;1167;p96"/>
          <p:cNvSpPr txBox="1"/>
          <p:nvPr/>
        </p:nvSpPr>
        <p:spPr>
          <a:xfrm>
            <a:off x="37215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168" name="Google Shape;1168;p96"/>
          <p:cNvPicPr preferRelativeResize="0"/>
          <p:nvPr/>
        </p:nvPicPr>
        <p:blipFill>
          <a:blip r:embed="rId5">
            <a:alphaModFix/>
          </a:blip>
          <a:stretch>
            <a:fillRect/>
          </a:stretch>
        </p:blipFill>
        <p:spPr>
          <a:xfrm>
            <a:off x="5020325" y="1116063"/>
            <a:ext cx="713454" cy="964412"/>
          </a:xfrm>
          <a:prstGeom prst="rect">
            <a:avLst/>
          </a:prstGeom>
          <a:noFill/>
          <a:ln>
            <a:noFill/>
          </a:ln>
        </p:spPr>
      </p:pic>
      <p:sp>
        <p:nvSpPr>
          <p:cNvPr id="1169" name="Google Shape;1169;p96"/>
          <p:cNvSpPr/>
          <p:nvPr/>
        </p:nvSpPr>
        <p:spPr>
          <a:xfrm rot="1118">
            <a:off x="5844325" y="1474753"/>
            <a:ext cx="922800" cy="1137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96"/>
          <p:cNvGrpSpPr/>
          <p:nvPr/>
        </p:nvGrpSpPr>
        <p:grpSpPr>
          <a:xfrm>
            <a:off x="7004693" y="1262352"/>
            <a:ext cx="1857799" cy="818126"/>
            <a:chOff x="7038350" y="225450"/>
            <a:chExt cx="1857799" cy="3277750"/>
          </a:xfrm>
        </p:grpSpPr>
        <p:pic>
          <p:nvPicPr>
            <p:cNvPr id="1171" name="Google Shape;1171;p96"/>
            <p:cNvPicPr preferRelativeResize="0"/>
            <p:nvPr/>
          </p:nvPicPr>
          <p:blipFill>
            <a:blip r:embed="rId6">
              <a:alphaModFix/>
            </a:blip>
            <a:stretch>
              <a:fillRect/>
            </a:stretch>
          </p:blipFill>
          <p:spPr>
            <a:xfrm>
              <a:off x="7901225" y="225450"/>
              <a:ext cx="647624" cy="3125350"/>
            </a:xfrm>
            <a:prstGeom prst="rect">
              <a:avLst/>
            </a:prstGeom>
            <a:noFill/>
            <a:ln>
              <a:noFill/>
            </a:ln>
          </p:spPr>
        </p:pic>
        <p:pic>
          <p:nvPicPr>
            <p:cNvPr id="1172" name="Google Shape;1172;p96"/>
            <p:cNvPicPr preferRelativeResize="0"/>
            <p:nvPr/>
          </p:nvPicPr>
          <p:blipFill>
            <a:blip r:embed="rId6">
              <a:alphaModFix/>
            </a:blip>
            <a:stretch>
              <a:fillRect/>
            </a:stretch>
          </p:blipFill>
          <p:spPr>
            <a:xfrm>
              <a:off x="8248525" y="377850"/>
              <a:ext cx="647624" cy="3125350"/>
            </a:xfrm>
            <a:prstGeom prst="rect">
              <a:avLst/>
            </a:prstGeom>
            <a:noFill/>
            <a:ln>
              <a:noFill/>
            </a:ln>
          </p:spPr>
        </p:pic>
        <p:pic>
          <p:nvPicPr>
            <p:cNvPr id="1173" name="Google Shape;1173;p96"/>
            <p:cNvPicPr preferRelativeResize="0"/>
            <p:nvPr/>
          </p:nvPicPr>
          <p:blipFill>
            <a:blip r:embed="rId6">
              <a:alphaModFix/>
            </a:blip>
            <a:stretch>
              <a:fillRect/>
            </a:stretch>
          </p:blipFill>
          <p:spPr>
            <a:xfrm>
              <a:off x="7600900" y="377850"/>
              <a:ext cx="647624" cy="3125350"/>
            </a:xfrm>
            <a:prstGeom prst="rect">
              <a:avLst/>
            </a:prstGeom>
            <a:noFill/>
            <a:ln>
              <a:noFill/>
            </a:ln>
          </p:spPr>
        </p:pic>
        <p:pic>
          <p:nvPicPr>
            <p:cNvPr id="1174" name="Google Shape;1174;p96"/>
            <p:cNvPicPr preferRelativeResize="0"/>
            <p:nvPr/>
          </p:nvPicPr>
          <p:blipFill>
            <a:blip r:embed="rId6">
              <a:alphaModFix/>
            </a:blip>
            <a:stretch>
              <a:fillRect/>
            </a:stretch>
          </p:blipFill>
          <p:spPr>
            <a:xfrm>
              <a:off x="7038350" y="377850"/>
              <a:ext cx="647624" cy="31253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1000"/>
                                        <p:tgtEl>
                                          <p:spTgt spid="1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1000"/>
                                        <p:tgtEl>
                                          <p:spTgt spid="1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1000"/>
                                        <p:tgtEl>
                                          <p:spTgt spid="1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1000"/>
                                        <p:tgtEl>
                                          <p:spTgt spid="1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1000"/>
                                        <p:tgtEl>
                                          <p:spTgt spid="1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par>
                                <p:cTn fill="hold" nodeType="with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1000"/>
                                        <p:tgtEl>
                                          <p:spTgt spid="1170"/>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69"/>
                                        </p:tgtEl>
                                        <p:attrNameLst>
                                          <p:attrName>style.visibility</p:attrName>
                                        </p:attrNameLst>
                                      </p:cBhvr>
                                      <p:to>
                                        <p:strVal val="visible"/>
                                      </p:to>
                                    </p:set>
                                    <p:anim calcmode="lin" valueType="num">
                                      <p:cBhvr additive="base">
                                        <p:cTn dur="1000"/>
                                        <p:tgtEl>
                                          <p:spTgt spid="11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97"/>
          <p:cNvSpPr/>
          <p:nvPr/>
        </p:nvSpPr>
        <p:spPr>
          <a:xfrm>
            <a:off x="78750" y="123175"/>
            <a:ext cx="8986500" cy="48939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7"/>
          <p:cNvSpPr txBox="1"/>
          <p:nvPr/>
        </p:nvSpPr>
        <p:spPr>
          <a:xfrm>
            <a:off x="211675" y="2214475"/>
            <a:ext cx="2148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they</a:t>
            </a:r>
            <a:endParaRPr sz="4800">
              <a:latin typeface="Comic Sans MS"/>
              <a:ea typeface="Comic Sans MS"/>
              <a:cs typeface="Comic Sans MS"/>
              <a:sym typeface="Comic Sans MS"/>
            </a:endParaRPr>
          </a:p>
        </p:txBody>
      </p:sp>
      <p:sp>
        <p:nvSpPr>
          <p:cNvPr id="1181" name="Google Shape;1181;p97"/>
          <p:cNvSpPr txBox="1"/>
          <p:nvPr/>
        </p:nvSpPr>
        <p:spPr>
          <a:xfrm>
            <a:off x="211675" y="3544075"/>
            <a:ext cx="2148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182" name="Google Shape;1182;p97"/>
          <p:cNvSpPr txBox="1"/>
          <p:nvPr/>
        </p:nvSpPr>
        <p:spPr>
          <a:xfrm>
            <a:off x="2440900" y="2214475"/>
            <a:ext cx="1197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183" name="Google Shape;1183;p97"/>
          <p:cNvSpPr txBox="1"/>
          <p:nvPr/>
        </p:nvSpPr>
        <p:spPr>
          <a:xfrm>
            <a:off x="3719725" y="3544075"/>
            <a:ext cx="3618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/f/ /a/ / s/ /t/</a:t>
            </a:r>
            <a:endParaRPr sz="3600">
              <a:latin typeface="Comic Sans MS"/>
              <a:ea typeface="Comic Sans MS"/>
              <a:cs typeface="Comic Sans MS"/>
              <a:sym typeface="Comic Sans MS"/>
            </a:endParaRPr>
          </a:p>
        </p:txBody>
      </p:sp>
      <p:sp>
        <p:nvSpPr>
          <p:cNvPr id="1184" name="Google Shape;1184;p97"/>
          <p:cNvSpPr txBox="1"/>
          <p:nvPr/>
        </p:nvSpPr>
        <p:spPr>
          <a:xfrm>
            <a:off x="2440899" y="3544075"/>
            <a:ext cx="119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sp>
        <p:nvSpPr>
          <p:cNvPr id="1185" name="Google Shape;1185;p97"/>
          <p:cNvSpPr txBox="1"/>
          <p:nvPr/>
        </p:nvSpPr>
        <p:spPr>
          <a:xfrm>
            <a:off x="3717028" y="2214475"/>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fast</a:t>
            </a:r>
            <a:endParaRPr sz="4800">
              <a:latin typeface="Comic Sans MS"/>
              <a:ea typeface="Comic Sans MS"/>
              <a:cs typeface="Comic Sans MS"/>
              <a:sym typeface="Comic Sans MS"/>
            </a:endParaRPr>
          </a:p>
        </p:txBody>
      </p:sp>
      <p:pic>
        <p:nvPicPr>
          <p:cNvPr id="1186" name="Google Shape;1186;p97"/>
          <p:cNvPicPr preferRelativeResize="0"/>
          <p:nvPr/>
        </p:nvPicPr>
        <p:blipFill>
          <a:blip r:embed="rId3">
            <a:alphaModFix/>
          </a:blip>
          <a:stretch>
            <a:fillRect/>
          </a:stretch>
        </p:blipFill>
        <p:spPr>
          <a:xfrm>
            <a:off x="7946475" y="4003325"/>
            <a:ext cx="1197526" cy="1197526"/>
          </a:xfrm>
          <a:prstGeom prst="rect">
            <a:avLst/>
          </a:prstGeom>
          <a:noFill/>
          <a:ln>
            <a:noFill/>
          </a:ln>
        </p:spPr>
      </p:pic>
      <p:pic>
        <p:nvPicPr>
          <p:cNvPr id="1187" name="Google Shape;1187;p97"/>
          <p:cNvPicPr preferRelativeResize="0"/>
          <p:nvPr/>
        </p:nvPicPr>
        <p:blipFill>
          <a:blip r:embed="rId4">
            <a:alphaModFix/>
          </a:blip>
          <a:stretch>
            <a:fillRect/>
          </a:stretch>
        </p:blipFill>
        <p:spPr>
          <a:xfrm>
            <a:off x="469400" y="0"/>
            <a:ext cx="1649500" cy="1321950"/>
          </a:xfrm>
          <a:prstGeom prst="rect">
            <a:avLst/>
          </a:prstGeom>
          <a:noFill/>
          <a:ln>
            <a:noFill/>
          </a:ln>
        </p:spPr>
      </p:pic>
      <p:sp>
        <p:nvSpPr>
          <p:cNvPr id="1188" name="Google Shape;1188;p97"/>
          <p:cNvSpPr txBox="1"/>
          <p:nvPr/>
        </p:nvSpPr>
        <p:spPr>
          <a:xfrm>
            <a:off x="8675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they</a:t>
            </a:r>
            <a:endParaRPr sz="2400">
              <a:latin typeface="Comic Sans MS"/>
              <a:ea typeface="Comic Sans MS"/>
              <a:cs typeface="Comic Sans MS"/>
              <a:sym typeface="Comic Sans MS"/>
            </a:endParaRPr>
          </a:p>
        </p:txBody>
      </p:sp>
      <p:sp>
        <p:nvSpPr>
          <p:cNvPr id="1189" name="Google Shape;1189;p97"/>
          <p:cNvSpPr/>
          <p:nvPr/>
        </p:nvSpPr>
        <p:spPr>
          <a:xfrm>
            <a:off x="2263700" y="225450"/>
            <a:ext cx="4559400" cy="7566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190" name="Google Shape;1190;p97"/>
          <p:cNvSpPr txBox="1"/>
          <p:nvPr/>
        </p:nvSpPr>
        <p:spPr>
          <a:xfrm>
            <a:off x="24736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they</a:t>
            </a:r>
            <a:endParaRPr sz="3600">
              <a:latin typeface="Comic Sans MS"/>
              <a:ea typeface="Comic Sans MS"/>
              <a:cs typeface="Comic Sans MS"/>
              <a:sym typeface="Comic Sans MS"/>
            </a:endParaRPr>
          </a:p>
        </p:txBody>
      </p:sp>
      <p:sp>
        <p:nvSpPr>
          <p:cNvPr id="1191" name="Google Shape;1191;p97"/>
          <p:cNvSpPr txBox="1"/>
          <p:nvPr/>
        </p:nvSpPr>
        <p:spPr>
          <a:xfrm>
            <a:off x="4283800" y="384950"/>
            <a:ext cx="23547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192" name="Google Shape;1192;p97"/>
          <p:cNvSpPr txBox="1"/>
          <p:nvPr/>
        </p:nvSpPr>
        <p:spPr>
          <a:xfrm>
            <a:off x="37215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193" name="Google Shape;1193;p97"/>
          <p:cNvPicPr preferRelativeResize="0"/>
          <p:nvPr/>
        </p:nvPicPr>
        <p:blipFill>
          <a:blip r:embed="rId5">
            <a:alphaModFix/>
          </a:blip>
          <a:stretch>
            <a:fillRect/>
          </a:stretch>
        </p:blipFill>
        <p:spPr>
          <a:xfrm>
            <a:off x="5020325" y="1116063"/>
            <a:ext cx="713454" cy="964412"/>
          </a:xfrm>
          <a:prstGeom prst="rect">
            <a:avLst/>
          </a:prstGeom>
          <a:noFill/>
          <a:ln>
            <a:noFill/>
          </a:ln>
        </p:spPr>
      </p:pic>
      <p:sp>
        <p:nvSpPr>
          <p:cNvPr id="1194" name="Google Shape;1194;p97"/>
          <p:cNvSpPr/>
          <p:nvPr/>
        </p:nvSpPr>
        <p:spPr>
          <a:xfrm rot="1118">
            <a:off x="5844325" y="1474753"/>
            <a:ext cx="922800" cy="1137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97"/>
          <p:cNvGrpSpPr/>
          <p:nvPr/>
        </p:nvGrpSpPr>
        <p:grpSpPr>
          <a:xfrm>
            <a:off x="6710724" y="899013"/>
            <a:ext cx="2031900" cy="1398525"/>
            <a:chOff x="6710724" y="899013"/>
            <a:chExt cx="2031900" cy="1398525"/>
          </a:xfrm>
        </p:grpSpPr>
        <p:pic>
          <p:nvPicPr>
            <p:cNvPr id="1196" name="Google Shape;1196;p97"/>
            <p:cNvPicPr preferRelativeResize="0"/>
            <p:nvPr/>
          </p:nvPicPr>
          <p:blipFill>
            <a:blip r:embed="rId6">
              <a:alphaModFix/>
            </a:blip>
            <a:stretch>
              <a:fillRect/>
            </a:stretch>
          </p:blipFill>
          <p:spPr>
            <a:xfrm>
              <a:off x="7030357" y="899013"/>
              <a:ext cx="1245016" cy="1164296"/>
            </a:xfrm>
            <a:prstGeom prst="rect">
              <a:avLst/>
            </a:prstGeom>
            <a:noFill/>
            <a:ln>
              <a:noFill/>
            </a:ln>
          </p:spPr>
        </p:pic>
        <p:pic>
          <p:nvPicPr>
            <p:cNvPr id="1197" name="Google Shape;1197;p97"/>
            <p:cNvPicPr preferRelativeResize="0"/>
            <p:nvPr/>
          </p:nvPicPr>
          <p:blipFill>
            <a:blip r:embed="rId6">
              <a:alphaModFix/>
            </a:blip>
            <a:stretch>
              <a:fillRect/>
            </a:stretch>
          </p:blipFill>
          <p:spPr>
            <a:xfrm>
              <a:off x="6710724" y="1048482"/>
              <a:ext cx="1245016" cy="1164296"/>
            </a:xfrm>
            <a:prstGeom prst="rect">
              <a:avLst/>
            </a:prstGeom>
            <a:noFill/>
            <a:ln>
              <a:noFill/>
            </a:ln>
          </p:spPr>
        </p:pic>
        <p:pic>
          <p:nvPicPr>
            <p:cNvPr id="1198" name="Google Shape;1198;p97"/>
            <p:cNvPicPr preferRelativeResize="0"/>
            <p:nvPr/>
          </p:nvPicPr>
          <p:blipFill>
            <a:blip r:embed="rId6">
              <a:alphaModFix/>
            </a:blip>
            <a:stretch>
              <a:fillRect/>
            </a:stretch>
          </p:blipFill>
          <p:spPr>
            <a:xfrm>
              <a:off x="7497608" y="1133241"/>
              <a:ext cx="1245016" cy="116429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000"/>
                                        <p:tgtEl>
                                          <p:spTgt spid="1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000"/>
                                        <p:tgtEl>
                                          <p:spTgt spid="1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1000"/>
                                        <p:tgtEl>
                                          <p:spTgt spid="1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1000"/>
                                        <p:tgtEl>
                                          <p:spTgt spid="1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000"/>
                                        <p:tgtEl>
                                          <p:spTgt spid="1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par>
                                <p:cTn fill="hold" nodeType="withEffect" presetClass="entr" presetID="2" presetSubtype="8">
                                  <p:stCondLst>
                                    <p:cond delay="0"/>
                                  </p:stCondLst>
                                  <p:childTnLst>
                                    <p:set>
                                      <p:cBhvr>
                                        <p:cTn dur="1" fill="hold">
                                          <p:stCondLst>
                                            <p:cond delay="0"/>
                                          </p:stCondLst>
                                        </p:cTn>
                                        <p:tgtEl>
                                          <p:spTgt spid="1195"/>
                                        </p:tgtEl>
                                        <p:attrNameLst>
                                          <p:attrName>style.visibility</p:attrName>
                                        </p:attrNameLst>
                                      </p:cBhvr>
                                      <p:to>
                                        <p:strVal val="visible"/>
                                      </p:to>
                                    </p:set>
                                    <p:anim calcmode="lin" valueType="num">
                                      <p:cBhvr additive="base">
                                        <p:cTn dur="500"/>
                                        <p:tgtEl>
                                          <p:spTgt spid="119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194"/>
                                        </p:tgtEl>
                                        <p:attrNameLst>
                                          <p:attrName>style.visibility</p:attrName>
                                        </p:attrNameLst>
                                      </p:cBhvr>
                                      <p:to>
                                        <p:strVal val="visible"/>
                                      </p:to>
                                    </p:set>
                                    <p:anim calcmode="lin" valueType="num">
                                      <p:cBhvr additive="base">
                                        <p:cTn dur="1000"/>
                                        <p:tgtEl>
                                          <p:spTgt spid="11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98"/>
          <p:cNvSpPr/>
          <p:nvPr/>
        </p:nvSpPr>
        <p:spPr>
          <a:xfrm>
            <a:off x="78750" y="123175"/>
            <a:ext cx="8986500" cy="48939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98"/>
          <p:cNvSpPr txBox="1"/>
          <p:nvPr/>
        </p:nvSpPr>
        <p:spPr>
          <a:xfrm>
            <a:off x="211675" y="2214475"/>
            <a:ext cx="2148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they</a:t>
            </a:r>
            <a:endParaRPr sz="4800">
              <a:latin typeface="Comic Sans MS"/>
              <a:ea typeface="Comic Sans MS"/>
              <a:cs typeface="Comic Sans MS"/>
              <a:sym typeface="Comic Sans MS"/>
            </a:endParaRPr>
          </a:p>
        </p:txBody>
      </p:sp>
      <p:sp>
        <p:nvSpPr>
          <p:cNvPr id="1205" name="Google Shape;1205;p98"/>
          <p:cNvSpPr txBox="1"/>
          <p:nvPr/>
        </p:nvSpPr>
        <p:spPr>
          <a:xfrm>
            <a:off x="211675" y="3544075"/>
            <a:ext cx="2148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206" name="Google Shape;1206;p98"/>
          <p:cNvSpPr txBox="1"/>
          <p:nvPr/>
        </p:nvSpPr>
        <p:spPr>
          <a:xfrm>
            <a:off x="2440900" y="2214475"/>
            <a:ext cx="1197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207" name="Google Shape;1207;p98"/>
          <p:cNvSpPr txBox="1"/>
          <p:nvPr/>
        </p:nvSpPr>
        <p:spPr>
          <a:xfrm>
            <a:off x="3719725" y="3544075"/>
            <a:ext cx="28449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 /l/ /oa/ </a:t>
            </a:r>
            <a:endParaRPr sz="3600">
              <a:latin typeface="Comic Sans MS"/>
              <a:ea typeface="Comic Sans MS"/>
              <a:cs typeface="Comic Sans MS"/>
              <a:sym typeface="Comic Sans MS"/>
            </a:endParaRPr>
          </a:p>
        </p:txBody>
      </p:sp>
      <p:sp>
        <p:nvSpPr>
          <p:cNvPr id="1208" name="Google Shape;1208;p98"/>
          <p:cNvSpPr txBox="1"/>
          <p:nvPr/>
        </p:nvSpPr>
        <p:spPr>
          <a:xfrm>
            <a:off x="2440899" y="3544075"/>
            <a:ext cx="119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sp>
        <p:nvSpPr>
          <p:cNvPr id="1209" name="Google Shape;1209;p98"/>
          <p:cNvSpPr txBox="1"/>
          <p:nvPr/>
        </p:nvSpPr>
        <p:spPr>
          <a:xfrm>
            <a:off x="3717028" y="2214475"/>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slow</a:t>
            </a:r>
            <a:endParaRPr sz="4800">
              <a:latin typeface="Comic Sans MS"/>
              <a:ea typeface="Comic Sans MS"/>
              <a:cs typeface="Comic Sans MS"/>
              <a:sym typeface="Comic Sans MS"/>
            </a:endParaRPr>
          </a:p>
        </p:txBody>
      </p:sp>
      <p:pic>
        <p:nvPicPr>
          <p:cNvPr id="1210" name="Google Shape;1210;p98"/>
          <p:cNvPicPr preferRelativeResize="0"/>
          <p:nvPr/>
        </p:nvPicPr>
        <p:blipFill>
          <a:blip r:embed="rId3">
            <a:alphaModFix/>
          </a:blip>
          <a:stretch>
            <a:fillRect/>
          </a:stretch>
        </p:blipFill>
        <p:spPr>
          <a:xfrm>
            <a:off x="7946475" y="4003325"/>
            <a:ext cx="1197526" cy="1197526"/>
          </a:xfrm>
          <a:prstGeom prst="rect">
            <a:avLst/>
          </a:prstGeom>
          <a:noFill/>
          <a:ln>
            <a:noFill/>
          </a:ln>
        </p:spPr>
      </p:pic>
      <p:pic>
        <p:nvPicPr>
          <p:cNvPr id="1211" name="Google Shape;1211;p98"/>
          <p:cNvPicPr preferRelativeResize="0"/>
          <p:nvPr/>
        </p:nvPicPr>
        <p:blipFill>
          <a:blip r:embed="rId4">
            <a:alphaModFix/>
          </a:blip>
          <a:stretch>
            <a:fillRect/>
          </a:stretch>
        </p:blipFill>
        <p:spPr>
          <a:xfrm>
            <a:off x="469400" y="0"/>
            <a:ext cx="1649500" cy="1321950"/>
          </a:xfrm>
          <a:prstGeom prst="rect">
            <a:avLst/>
          </a:prstGeom>
          <a:noFill/>
          <a:ln>
            <a:noFill/>
          </a:ln>
        </p:spPr>
      </p:pic>
      <p:sp>
        <p:nvSpPr>
          <p:cNvPr id="1212" name="Google Shape;1212;p98"/>
          <p:cNvSpPr txBox="1"/>
          <p:nvPr/>
        </p:nvSpPr>
        <p:spPr>
          <a:xfrm>
            <a:off x="8675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they</a:t>
            </a:r>
            <a:endParaRPr sz="2400">
              <a:latin typeface="Comic Sans MS"/>
              <a:ea typeface="Comic Sans MS"/>
              <a:cs typeface="Comic Sans MS"/>
              <a:sym typeface="Comic Sans MS"/>
            </a:endParaRPr>
          </a:p>
        </p:txBody>
      </p:sp>
      <p:sp>
        <p:nvSpPr>
          <p:cNvPr id="1213" name="Google Shape;1213;p98"/>
          <p:cNvSpPr/>
          <p:nvPr/>
        </p:nvSpPr>
        <p:spPr>
          <a:xfrm>
            <a:off x="2263700" y="225450"/>
            <a:ext cx="4559400" cy="7566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214" name="Google Shape;1214;p98"/>
          <p:cNvSpPr txBox="1"/>
          <p:nvPr/>
        </p:nvSpPr>
        <p:spPr>
          <a:xfrm>
            <a:off x="24736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they</a:t>
            </a:r>
            <a:endParaRPr sz="3600">
              <a:latin typeface="Comic Sans MS"/>
              <a:ea typeface="Comic Sans MS"/>
              <a:cs typeface="Comic Sans MS"/>
              <a:sym typeface="Comic Sans MS"/>
            </a:endParaRPr>
          </a:p>
        </p:txBody>
      </p:sp>
      <p:sp>
        <p:nvSpPr>
          <p:cNvPr id="1215" name="Google Shape;1215;p98"/>
          <p:cNvSpPr txBox="1"/>
          <p:nvPr/>
        </p:nvSpPr>
        <p:spPr>
          <a:xfrm>
            <a:off x="4283800" y="384950"/>
            <a:ext cx="23547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216" name="Google Shape;1216;p98"/>
          <p:cNvSpPr txBox="1"/>
          <p:nvPr/>
        </p:nvSpPr>
        <p:spPr>
          <a:xfrm>
            <a:off x="37215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217" name="Google Shape;1217;p98"/>
          <p:cNvPicPr preferRelativeResize="0"/>
          <p:nvPr/>
        </p:nvPicPr>
        <p:blipFill>
          <a:blip r:embed="rId5">
            <a:alphaModFix/>
          </a:blip>
          <a:stretch>
            <a:fillRect/>
          </a:stretch>
        </p:blipFill>
        <p:spPr>
          <a:xfrm>
            <a:off x="5020325" y="1116063"/>
            <a:ext cx="713454" cy="964412"/>
          </a:xfrm>
          <a:prstGeom prst="rect">
            <a:avLst/>
          </a:prstGeom>
          <a:noFill/>
          <a:ln>
            <a:noFill/>
          </a:ln>
        </p:spPr>
      </p:pic>
      <p:sp>
        <p:nvSpPr>
          <p:cNvPr id="1218" name="Google Shape;1218;p98"/>
          <p:cNvSpPr/>
          <p:nvPr/>
        </p:nvSpPr>
        <p:spPr>
          <a:xfrm rot="1118">
            <a:off x="5844325" y="1474753"/>
            <a:ext cx="922800" cy="1137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9" name="Google Shape;1219;p98"/>
          <p:cNvGrpSpPr/>
          <p:nvPr/>
        </p:nvGrpSpPr>
        <p:grpSpPr>
          <a:xfrm>
            <a:off x="6710724" y="899013"/>
            <a:ext cx="2031900" cy="1398525"/>
            <a:chOff x="6710724" y="899013"/>
            <a:chExt cx="2031900" cy="1398525"/>
          </a:xfrm>
        </p:grpSpPr>
        <p:pic>
          <p:nvPicPr>
            <p:cNvPr id="1220" name="Google Shape;1220;p98"/>
            <p:cNvPicPr preferRelativeResize="0"/>
            <p:nvPr/>
          </p:nvPicPr>
          <p:blipFill>
            <a:blip r:embed="rId6">
              <a:alphaModFix/>
            </a:blip>
            <a:stretch>
              <a:fillRect/>
            </a:stretch>
          </p:blipFill>
          <p:spPr>
            <a:xfrm>
              <a:off x="7030357" y="899013"/>
              <a:ext cx="1245016" cy="1164296"/>
            </a:xfrm>
            <a:prstGeom prst="rect">
              <a:avLst/>
            </a:prstGeom>
            <a:noFill/>
            <a:ln>
              <a:noFill/>
            </a:ln>
          </p:spPr>
        </p:pic>
        <p:pic>
          <p:nvPicPr>
            <p:cNvPr id="1221" name="Google Shape;1221;p98"/>
            <p:cNvPicPr preferRelativeResize="0"/>
            <p:nvPr/>
          </p:nvPicPr>
          <p:blipFill>
            <a:blip r:embed="rId6">
              <a:alphaModFix/>
            </a:blip>
            <a:stretch>
              <a:fillRect/>
            </a:stretch>
          </p:blipFill>
          <p:spPr>
            <a:xfrm>
              <a:off x="6710724" y="1048482"/>
              <a:ext cx="1245016" cy="1164296"/>
            </a:xfrm>
            <a:prstGeom prst="rect">
              <a:avLst/>
            </a:prstGeom>
            <a:noFill/>
            <a:ln>
              <a:noFill/>
            </a:ln>
          </p:spPr>
        </p:pic>
        <p:pic>
          <p:nvPicPr>
            <p:cNvPr id="1222" name="Google Shape;1222;p98"/>
            <p:cNvPicPr preferRelativeResize="0"/>
            <p:nvPr/>
          </p:nvPicPr>
          <p:blipFill>
            <a:blip r:embed="rId6">
              <a:alphaModFix/>
            </a:blip>
            <a:stretch>
              <a:fillRect/>
            </a:stretch>
          </p:blipFill>
          <p:spPr>
            <a:xfrm>
              <a:off x="7497608" y="1133241"/>
              <a:ext cx="1245016" cy="116429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0"/>
                                        <p:tgtEl>
                                          <p:spTgt spid="1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000"/>
                                        <p:tgtEl>
                                          <p:spTgt spid="1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1000"/>
                                        <p:tgtEl>
                                          <p:spTgt spid="1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par>
                                <p:cTn fill="hold" nodeType="withEffect" presetClass="entr" presetID="2" presetSubtype="8">
                                  <p:stCondLst>
                                    <p:cond delay="0"/>
                                  </p:stCondLst>
                                  <p:childTnLst>
                                    <p:set>
                                      <p:cBhvr>
                                        <p:cTn dur="1" fill="hold">
                                          <p:stCondLst>
                                            <p:cond delay="0"/>
                                          </p:stCondLst>
                                        </p:cTn>
                                        <p:tgtEl>
                                          <p:spTgt spid="1219"/>
                                        </p:tgtEl>
                                        <p:attrNameLst>
                                          <p:attrName>style.visibility</p:attrName>
                                        </p:attrNameLst>
                                      </p:cBhvr>
                                      <p:to>
                                        <p:strVal val="visible"/>
                                      </p:to>
                                    </p:set>
                                    <p:anim calcmode="lin" valueType="num">
                                      <p:cBhvr additive="base">
                                        <p:cTn dur="3000"/>
                                        <p:tgtEl>
                                          <p:spTgt spid="1219"/>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1218"/>
                                        </p:tgtEl>
                                        <p:attrNameLst>
                                          <p:attrName>style.visibility</p:attrName>
                                        </p:attrNameLst>
                                      </p:cBhvr>
                                      <p:to>
                                        <p:strVal val="visible"/>
                                      </p:to>
                                    </p:set>
                                    <p:anim calcmode="lin" valueType="num">
                                      <p:cBhvr additive="base">
                                        <p:cTn dur="1000"/>
                                        <p:tgtEl>
                                          <p:spTgt spid="12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99"/>
          <p:cNvSpPr/>
          <p:nvPr/>
        </p:nvSpPr>
        <p:spPr>
          <a:xfrm>
            <a:off x="78750" y="124800"/>
            <a:ext cx="8986500" cy="48939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9"/>
          <p:cNvSpPr txBox="1"/>
          <p:nvPr/>
        </p:nvSpPr>
        <p:spPr>
          <a:xfrm>
            <a:off x="211675" y="2214475"/>
            <a:ext cx="2148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they</a:t>
            </a:r>
            <a:endParaRPr sz="4800">
              <a:latin typeface="Comic Sans MS"/>
              <a:ea typeface="Comic Sans MS"/>
              <a:cs typeface="Comic Sans MS"/>
              <a:sym typeface="Comic Sans MS"/>
            </a:endParaRPr>
          </a:p>
        </p:txBody>
      </p:sp>
      <p:sp>
        <p:nvSpPr>
          <p:cNvPr id="1229" name="Google Shape;1229;p99"/>
          <p:cNvSpPr txBox="1"/>
          <p:nvPr/>
        </p:nvSpPr>
        <p:spPr>
          <a:xfrm>
            <a:off x="211675" y="3544075"/>
            <a:ext cx="2148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230" name="Google Shape;1230;p99"/>
          <p:cNvSpPr txBox="1"/>
          <p:nvPr/>
        </p:nvSpPr>
        <p:spPr>
          <a:xfrm>
            <a:off x="2440900" y="2214475"/>
            <a:ext cx="1197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231" name="Google Shape;1231;p99"/>
          <p:cNvSpPr txBox="1"/>
          <p:nvPr/>
        </p:nvSpPr>
        <p:spPr>
          <a:xfrm>
            <a:off x="3719725" y="3544075"/>
            <a:ext cx="3742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/h/ /a/ /p/ /ee/</a:t>
            </a:r>
            <a:endParaRPr sz="3600">
              <a:latin typeface="Comic Sans MS"/>
              <a:ea typeface="Comic Sans MS"/>
              <a:cs typeface="Comic Sans MS"/>
              <a:sym typeface="Comic Sans MS"/>
            </a:endParaRPr>
          </a:p>
        </p:txBody>
      </p:sp>
      <p:sp>
        <p:nvSpPr>
          <p:cNvPr id="1232" name="Google Shape;1232;p99"/>
          <p:cNvSpPr txBox="1"/>
          <p:nvPr/>
        </p:nvSpPr>
        <p:spPr>
          <a:xfrm>
            <a:off x="2440899" y="3544075"/>
            <a:ext cx="119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sp>
        <p:nvSpPr>
          <p:cNvPr id="1233" name="Google Shape;1233;p99"/>
          <p:cNvSpPr txBox="1"/>
          <p:nvPr/>
        </p:nvSpPr>
        <p:spPr>
          <a:xfrm>
            <a:off x="3717028" y="2214475"/>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happy</a:t>
            </a:r>
            <a:endParaRPr sz="4800">
              <a:latin typeface="Comic Sans MS"/>
              <a:ea typeface="Comic Sans MS"/>
              <a:cs typeface="Comic Sans MS"/>
              <a:sym typeface="Comic Sans MS"/>
            </a:endParaRPr>
          </a:p>
        </p:txBody>
      </p:sp>
      <p:pic>
        <p:nvPicPr>
          <p:cNvPr id="1234" name="Google Shape;1234;p99"/>
          <p:cNvPicPr preferRelativeResize="0"/>
          <p:nvPr/>
        </p:nvPicPr>
        <p:blipFill>
          <a:blip r:embed="rId3">
            <a:alphaModFix/>
          </a:blip>
          <a:stretch>
            <a:fillRect/>
          </a:stretch>
        </p:blipFill>
        <p:spPr>
          <a:xfrm>
            <a:off x="7946475" y="4003325"/>
            <a:ext cx="1197526" cy="1197526"/>
          </a:xfrm>
          <a:prstGeom prst="rect">
            <a:avLst/>
          </a:prstGeom>
          <a:noFill/>
          <a:ln>
            <a:noFill/>
          </a:ln>
        </p:spPr>
      </p:pic>
      <p:pic>
        <p:nvPicPr>
          <p:cNvPr id="1235" name="Google Shape;1235;p99"/>
          <p:cNvPicPr preferRelativeResize="0"/>
          <p:nvPr/>
        </p:nvPicPr>
        <p:blipFill>
          <a:blip r:embed="rId4">
            <a:alphaModFix/>
          </a:blip>
          <a:stretch>
            <a:fillRect/>
          </a:stretch>
        </p:blipFill>
        <p:spPr>
          <a:xfrm>
            <a:off x="469400" y="0"/>
            <a:ext cx="1649500" cy="1321950"/>
          </a:xfrm>
          <a:prstGeom prst="rect">
            <a:avLst/>
          </a:prstGeom>
          <a:noFill/>
          <a:ln>
            <a:noFill/>
          </a:ln>
        </p:spPr>
      </p:pic>
      <p:sp>
        <p:nvSpPr>
          <p:cNvPr id="1236" name="Google Shape;1236;p99"/>
          <p:cNvSpPr txBox="1"/>
          <p:nvPr/>
        </p:nvSpPr>
        <p:spPr>
          <a:xfrm>
            <a:off x="8675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they</a:t>
            </a:r>
            <a:endParaRPr sz="2400">
              <a:latin typeface="Comic Sans MS"/>
              <a:ea typeface="Comic Sans MS"/>
              <a:cs typeface="Comic Sans MS"/>
              <a:sym typeface="Comic Sans MS"/>
            </a:endParaRPr>
          </a:p>
        </p:txBody>
      </p:sp>
      <p:sp>
        <p:nvSpPr>
          <p:cNvPr id="1237" name="Google Shape;1237;p99"/>
          <p:cNvSpPr/>
          <p:nvPr/>
        </p:nvSpPr>
        <p:spPr>
          <a:xfrm>
            <a:off x="2263700" y="225450"/>
            <a:ext cx="4559400" cy="7566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238" name="Google Shape;1238;p99"/>
          <p:cNvSpPr txBox="1"/>
          <p:nvPr/>
        </p:nvSpPr>
        <p:spPr>
          <a:xfrm>
            <a:off x="24736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they</a:t>
            </a:r>
            <a:endParaRPr sz="3600">
              <a:latin typeface="Comic Sans MS"/>
              <a:ea typeface="Comic Sans MS"/>
              <a:cs typeface="Comic Sans MS"/>
              <a:sym typeface="Comic Sans MS"/>
            </a:endParaRPr>
          </a:p>
        </p:txBody>
      </p:sp>
      <p:sp>
        <p:nvSpPr>
          <p:cNvPr id="1239" name="Google Shape;1239;p99"/>
          <p:cNvSpPr txBox="1"/>
          <p:nvPr/>
        </p:nvSpPr>
        <p:spPr>
          <a:xfrm>
            <a:off x="4283800" y="384950"/>
            <a:ext cx="23547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240" name="Google Shape;1240;p99"/>
          <p:cNvSpPr txBox="1"/>
          <p:nvPr/>
        </p:nvSpPr>
        <p:spPr>
          <a:xfrm>
            <a:off x="37215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241" name="Google Shape;1241;p99"/>
          <p:cNvPicPr preferRelativeResize="0"/>
          <p:nvPr/>
        </p:nvPicPr>
        <p:blipFill>
          <a:blip r:embed="rId5">
            <a:alphaModFix/>
          </a:blip>
          <a:stretch>
            <a:fillRect/>
          </a:stretch>
        </p:blipFill>
        <p:spPr>
          <a:xfrm>
            <a:off x="5020325" y="1116063"/>
            <a:ext cx="713454" cy="964412"/>
          </a:xfrm>
          <a:prstGeom prst="rect">
            <a:avLst/>
          </a:prstGeom>
          <a:noFill/>
          <a:ln>
            <a:noFill/>
          </a:ln>
        </p:spPr>
      </p:pic>
      <p:sp>
        <p:nvSpPr>
          <p:cNvPr id="1242" name="Google Shape;1242;p99"/>
          <p:cNvSpPr/>
          <p:nvPr/>
        </p:nvSpPr>
        <p:spPr>
          <a:xfrm rot="1118">
            <a:off x="5844325" y="1474753"/>
            <a:ext cx="922800" cy="1137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99"/>
          <p:cNvGrpSpPr/>
          <p:nvPr/>
        </p:nvGrpSpPr>
        <p:grpSpPr>
          <a:xfrm>
            <a:off x="6967900" y="578400"/>
            <a:ext cx="1375976" cy="1636075"/>
            <a:chOff x="6967900" y="578400"/>
            <a:chExt cx="1375976" cy="1636075"/>
          </a:xfrm>
        </p:grpSpPr>
        <p:pic>
          <p:nvPicPr>
            <p:cNvPr id="1244" name="Google Shape;1244;p99"/>
            <p:cNvPicPr preferRelativeResize="0"/>
            <p:nvPr/>
          </p:nvPicPr>
          <p:blipFill>
            <a:blip r:embed="rId6">
              <a:alphaModFix/>
            </a:blip>
            <a:stretch>
              <a:fillRect/>
            </a:stretch>
          </p:blipFill>
          <p:spPr>
            <a:xfrm>
              <a:off x="7264827" y="578400"/>
              <a:ext cx="687988" cy="901815"/>
            </a:xfrm>
            <a:prstGeom prst="rect">
              <a:avLst/>
            </a:prstGeom>
            <a:noFill/>
            <a:ln>
              <a:noFill/>
            </a:ln>
          </p:spPr>
        </p:pic>
        <p:pic>
          <p:nvPicPr>
            <p:cNvPr id="1245" name="Google Shape;1245;p99"/>
            <p:cNvPicPr preferRelativeResize="0"/>
            <p:nvPr/>
          </p:nvPicPr>
          <p:blipFill>
            <a:blip r:embed="rId6">
              <a:alphaModFix/>
            </a:blip>
            <a:stretch>
              <a:fillRect/>
            </a:stretch>
          </p:blipFill>
          <p:spPr>
            <a:xfrm>
              <a:off x="6967900" y="870147"/>
              <a:ext cx="687988" cy="901815"/>
            </a:xfrm>
            <a:prstGeom prst="rect">
              <a:avLst/>
            </a:prstGeom>
            <a:noFill/>
            <a:ln>
              <a:noFill/>
            </a:ln>
          </p:spPr>
        </p:pic>
        <p:pic>
          <p:nvPicPr>
            <p:cNvPr id="1246" name="Google Shape;1246;p99"/>
            <p:cNvPicPr preferRelativeResize="0"/>
            <p:nvPr/>
          </p:nvPicPr>
          <p:blipFill>
            <a:blip r:embed="rId6">
              <a:alphaModFix/>
            </a:blip>
            <a:stretch>
              <a:fillRect/>
            </a:stretch>
          </p:blipFill>
          <p:spPr>
            <a:xfrm>
              <a:off x="7655888" y="987246"/>
              <a:ext cx="687988" cy="901815"/>
            </a:xfrm>
            <a:prstGeom prst="rect">
              <a:avLst/>
            </a:prstGeom>
            <a:noFill/>
            <a:ln>
              <a:noFill/>
            </a:ln>
          </p:spPr>
        </p:pic>
        <p:pic>
          <p:nvPicPr>
            <p:cNvPr id="1247" name="Google Shape;1247;p99"/>
            <p:cNvPicPr preferRelativeResize="0"/>
            <p:nvPr/>
          </p:nvPicPr>
          <p:blipFill>
            <a:blip r:embed="rId6">
              <a:alphaModFix/>
            </a:blip>
            <a:stretch>
              <a:fillRect/>
            </a:stretch>
          </p:blipFill>
          <p:spPr>
            <a:xfrm>
              <a:off x="7291254" y="1312660"/>
              <a:ext cx="687988" cy="90181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1000"/>
                                        <p:tgtEl>
                                          <p:spTgt spid="1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1000"/>
                                        <p:tgtEl>
                                          <p:spTgt spid="1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1000"/>
                                        <p:tgtEl>
                                          <p:spTgt spid="1241"/>
                                        </p:tgtEl>
                                      </p:cBhvr>
                                    </p:animEffect>
                                  </p:childTnLst>
                                </p:cTn>
                              </p:par>
                              <p:par>
                                <p:cTn fill="hold" nodeType="withEffect" presetClass="entr" presetID="10" presetSubtype="0">
                                  <p:stCondLst>
                                    <p:cond delay="0"/>
                                  </p:stCondLst>
                                  <p:childTnLst>
                                    <p:set>
                                      <p:cBhvr>
                                        <p:cTn dur="1" fill="hold">
                                          <p:stCondLst>
                                            <p:cond delay="0"/>
                                          </p:stCondLst>
                                        </p:cTn>
                                        <p:tgtEl>
                                          <p:spTgt spid="1243"/>
                                        </p:tgtEl>
                                        <p:attrNameLst>
                                          <p:attrName>style.visibility</p:attrName>
                                        </p:attrNameLst>
                                      </p:cBhvr>
                                      <p:to>
                                        <p:strVal val="visible"/>
                                      </p:to>
                                    </p:set>
                                    <p:animEffect filter="fade" transition="in">
                                      <p:cBhvr>
                                        <p:cTn dur="1000"/>
                                        <p:tgtEl>
                                          <p:spTgt spid="1243"/>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242"/>
                                        </p:tgtEl>
                                        <p:attrNameLst>
                                          <p:attrName>style.visibility</p:attrName>
                                        </p:attrNameLst>
                                      </p:cBhvr>
                                      <p:to>
                                        <p:strVal val="visible"/>
                                      </p:to>
                                    </p:set>
                                    <p:anim calcmode="lin" valueType="num">
                                      <p:cBhvr additive="base">
                                        <p:cTn dur="1000"/>
                                        <p:tgtEl>
                                          <p:spTgt spid="12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00"/>
          <p:cNvSpPr/>
          <p:nvPr/>
        </p:nvSpPr>
        <p:spPr>
          <a:xfrm>
            <a:off x="78750" y="124800"/>
            <a:ext cx="8986500" cy="48939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0"/>
          <p:cNvSpPr txBox="1"/>
          <p:nvPr/>
        </p:nvSpPr>
        <p:spPr>
          <a:xfrm>
            <a:off x="211675" y="2214475"/>
            <a:ext cx="2148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they</a:t>
            </a:r>
            <a:endParaRPr sz="4800">
              <a:latin typeface="Comic Sans MS"/>
              <a:ea typeface="Comic Sans MS"/>
              <a:cs typeface="Comic Sans MS"/>
              <a:sym typeface="Comic Sans MS"/>
            </a:endParaRPr>
          </a:p>
        </p:txBody>
      </p:sp>
      <p:sp>
        <p:nvSpPr>
          <p:cNvPr id="1254" name="Google Shape;1254;p100"/>
          <p:cNvSpPr txBox="1"/>
          <p:nvPr/>
        </p:nvSpPr>
        <p:spPr>
          <a:xfrm>
            <a:off x="211675" y="3544075"/>
            <a:ext cx="2148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255" name="Google Shape;1255;p100"/>
          <p:cNvSpPr txBox="1"/>
          <p:nvPr/>
        </p:nvSpPr>
        <p:spPr>
          <a:xfrm>
            <a:off x="2440900" y="2214475"/>
            <a:ext cx="1197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1256" name="Google Shape;1256;p100"/>
          <p:cNvSpPr txBox="1"/>
          <p:nvPr/>
        </p:nvSpPr>
        <p:spPr>
          <a:xfrm>
            <a:off x="3719725" y="3544075"/>
            <a:ext cx="37422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 /a/ /d/</a:t>
            </a:r>
            <a:endParaRPr sz="3600">
              <a:latin typeface="Comic Sans MS"/>
              <a:ea typeface="Comic Sans MS"/>
              <a:cs typeface="Comic Sans MS"/>
              <a:sym typeface="Comic Sans MS"/>
            </a:endParaRPr>
          </a:p>
        </p:txBody>
      </p:sp>
      <p:sp>
        <p:nvSpPr>
          <p:cNvPr id="1257" name="Google Shape;1257;p100"/>
          <p:cNvSpPr txBox="1"/>
          <p:nvPr/>
        </p:nvSpPr>
        <p:spPr>
          <a:xfrm>
            <a:off x="2440899" y="3544075"/>
            <a:ext cx="119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sp>
        <p:nvSpPr>
          <p:cNvPr id="1258" name="Google Shape;1258;p100"/>
          <p:cNvSpPr txBox="1"/>
          <p:nvPr/>
        </p:nvSpPr>
        <p:spPr>
          <a:xfrm>
            <a:off x="3717028" y="2214475"/>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sad</a:t>
            </a:r>
            <a:endParaRPr sz="4800">
              <a:latin typeface="Comic Sans MS"/>
              <a:ea typeface="Comic Sans MS"/>
              <a:cs typeface="Comic Sans MS"/>
              <a:sym typeface="Comic Sans MS"/>
            </a:endParaRPr>
          </a:p>
        </p:txBody>
      </p:sp>
      <p:pic>
        <p:nvPicPr>
          <p:cNvPr id="1259" name="Google Shape;1259;p100"/>
          <p:cNvPicPr preferRelativeResize="0"/>
          <p:nvPr/>
        </p:nvPicPr>
        <p:blipFill>
          <a:blip r:embed="rId3">
            <a:alphaModFix/>
          </a:blip>
          <a:stretch>
            <a:fillRect/>
          </a:stretch>
        </p:blipFill>
        <p:spPr>
          <a:xfrm>
            <a:off x="7946475" y="4003325"/>
            <a:ext cx="1197526" cy="1197526"/>
          </a:xfrm>
          <a:prstGeom prst="rect">
            <a:avLst/>
          </a:prstGeom>
          <a:noFill/>
          <a:ln>
            <a:noFill/>
          </a:ln>
        </p:spPr>
      </p:pic>
      <p:pic>
        <p:nvPicPr>
          <p:cNvPr id="1260" name="Google Shape;1260;p100"/>
          <p:cNvPicPr preferRelativeResize="0"/>
          <p:nvPr/>
        </p:nvPicPr>
        <p:blipFill>
          <a:blip r:embed="rId4">
            <a:alphaModFix/>
          </a:blip>
          <a:stretch>
            <a:fillRect/>
          </a:stretch>
        </p:blipFill>
        <p:spPr>
          <a:xfrm>
            <a:off x="469400" y="0"/>
            <a:ext cx="1649500" cy="1321950"/>
          </a:xfrm>
          <a:prstGeom prst="rect">
            <a:avLst/>
          </a:prstGeom>
          <a:noFill/>
          <a:ln>
            <a:noFill/>
          </a:ln>
        </p:spPr>
      </p:pic>
      <p:sp>
        <p:nvSpPr>
          <p:cNvPr id="1261" name="Google Shape;1261;p100"/>
          <p:cNvSpPr txBox="1"/>
          <p:nvPr/>
        </p:nvSpPr>
        <p:spPr>
          <a:xfrm>
            <a:off x="8675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they</a:t>
            </a:r>
            <a:endParaRPr sz="2400">
              <a:latin typeface="Comic Sans MS"/>
              <a:ea typeface="Comic Sans MS"/>
              <a:cs typeface="Comic Sans MS"/>
              <a:sym typeface="Comic Sans MS"/>
            </a:endParaRPr>
          </a:p>
        </p:txBody>
      </p:sp>
      <p:sp>
        <p:nvSpPr>
          <p:cNvPr id="1262" name="Google Shape;1262;p100"/>
          <p:cNvSpPr/>
          <p:nvPr/>
        </p:nvSpPr>
        <p:spPr>
          <a:xfrm>
            <a:off x="2263700" y="225450"/>
            <a:ext cx="4559400" cy="7566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1263" name="Google Shape;1263;p100"/>
          <p:cNvSpPr txBox="1"/>
          <p:nvPr/>
        </p:nvSpPr>
        <p:spPr>
          <a:xfrm>
            <a:off x="24736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they</a:t>
            </a:r>
            <a:endParaRPr sz="3600">
              <a:latin typeface="Comic Sans MS"/>
              <a:ea typeface="Comic Sans MS"/>
              <a:cs typeface="Comic Sans MS"/>
              <a:sym typeface="Comic Sans MS"/>
            </a:endParaRPr>
          </a:p>
        </p:txBody>
      </p:sp>
      <p:sp>
        <p:nvSpPr>
          <p:cNvPr id="1264" name="Google Shape;1264;p100"/>
          <p:cNvSpPr txBox="1"/>
          <p:nvPr/>
        </p:nvSpPr>
        <p:spPr>
          <a:xfrm>
            <a:off x="4283800" y="384950"/>
            <a:ext cx="23547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/th/ /ai/</a:t>
            </a:r>
            <a:endParaRPr sz="3600">
              <a:latin typeface="Comic Sans MS"/>
              <a:ea typeface="Comic Sans MS"/>
              <a:cs typeface="Comic Sans MS"/>
              <a:sym typeface="Comic Sans MS"/>
            </a:endParaRPr>
          </a:p>
        </p:txBody>
      </p:sp>
      <p:sp>
        <p:nvSpPr>
          <p:cNvPr id="1265" name="Google Shape;1265;p100"/>
          <p:cNvSpPr txBox="1"/>
          <p:nvPr/>
        </p:nvSpPr>
        <p:spPr>
          <a:xfrm>
            <a:off x="37215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1266" name="Google Shape;1266;p100"/>
          <p:cNvPicPr preferRelativeResize="0"/>
          <p:nvPr/>
        </p:nvPicPr>
        <p:blipFill>
          <a:blip r:embed="rId5">
            <a:alphaModFix/>
          </a:blip>
          <a:stretch>
            <a:fillRect/>
          </a:stretch>
        </p:blipFill>
        <p:spPr>
          <a:xfrm>
            <a:off x="5020325" y="1116063"/>
            <a:ext cx="713454" cy="964412"/>
          </a:xfrm>
          <a:prstGeom prst="rect">
            <a:avLst/>
          </a:prstGeom>
          <a:noFill/>
          <a:ln>
            <a:noFill/>
          </a:ln>
        </p:spPr>
      </p:pic>
      <p:sp>
        <p:nvSpPr>
          <p:cNvPr id="1267" name="Google Shape;1267;p100"/>
          <p:cNvSpPr/>
          <p:nvPr/>
        </p:nvSpPr>
        <p:spPr>
          <a:xfrm rot="1118">
            <a:off x="5844325" y="1474753"/>
            <a:ext cx="922800" cy="1137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8" name="Google Shape;1268;p100"/>
          <p:cNvPicPr preferRelativeResize="0"/>
          <p:nvPr/>
        </p:nvPicPr>
        <p:blipFill>
          <a:blip r:embed="rId6">
            <a:alphaModFix/>
          </a:blip>
          <a:stretch>
            <a:fillRect/>
          </a:stretch>
        </p:blipFill>
        <p:spPr>
          <a:xfrm>
            <a:off x="7366050" y="528097"/>
            <a:ext cx="713450" cy="713450"/>
          </a:xfrm>
          <a:prstGeom prst="rect">
            <a:avLst/>
          </a:prstGeom>
          <a:noFill/>
          <a:ln>
            <a:noFill/>
          </a:ln>
        </p:spPr>
      </p:pic>
      <p:pic>
        <p:nvPicPr>
          <p:cNvPr id="1269" name="Google Shape;1269;p100"/>
          <p:cNvPicPr preferRelativeResize="0"/>
          <p:nvPr/>
        </p:nvPicPr>
        <p:blipFill>
          <a:blip r:embed="rId6">
            <a:alphaModFix/>
          </a:blip>
          <a:stretch>
            <a:fillRect/>
          </a:stretch>
        </p:blipFill>
        <p:spPr>
          <a:xfrm>
            <a:off x="7963950" y="384947"/>
            <a:ext cx="713450" cy="713450"/>
          </a:xfrm>
          <a:prstGeom prst="rect">
            <a:avLst/>
          </a:prstGeom>
          <a:noFill/>
          <a:ln>
            <a:noFill/>
          </a:ln>
        </p:spPr>
      </p:pic>
      <p:pic>
        <p:nvPicPr>
          <p:cNvPr id="1270" name="Google Shape;1270;p100"/>
          <p:cNvPicPr preferRelativeResize="0"/>
          <p:nvPr/>
        </p:nvPicPr>
        <p:blipFill>
          <a:blip r:embed="rId6">
            <a:alphaModFix/>
          </a:blip>
          <a:stretch>
            <a:fillRect/>
          </a:stretch>
        </p:blipFill>
        <p:spPr>
          <a:xfrm>
            <a:off x="8142500" y="761147"/>
            <a:ext cx="713450" cy="713450"/>
          </a:xfrm>
          <a:prstGeom prst="rect">
            <a:avLst/>
          </a:prstGeom>
          <a:noFill/>
          <a:ln>
            <a:noFill/>
          </a:ln>
        </p:spPr>
      </p:pic>
      <p:pic>
        <p:nvPicPr>
          <p:cNvPr id="1271" name="Google Shape;1271;p100"/>
          <p:cNvPicPr preferRelativeResize="0"/>
          <p:nvPr/>
        </p:nvPicPr>
        <p:blipFill>
          <a:blip r:embed="rId6">
            <a:alphaModFix/>
          </a:blip>
          <a:stretch>
            <a:fillRect/>
          </a:stretch>
        </p:blipFill>
        <p:spPr>
          <a:xfrm>
            <a:off x="7711575" y="982047"/>
            <a:ext cx="713450" cy="713450"/>
          </a:xfrm>
          <a:prstGeom prst="rect">
            <a:avLst/>
          </a:prstGeom>
          <a:noFill/>
          <a:ln>
            <a:noFill/>
          </a:ln>
        </p:spPr>
      </p:pic>
      <p:pic>
        <p:nvPicPr>
          <p:cNvPr id="1272" name="Google Shape;1272;p100"/>
          <p:cNvPicPr preferRelativeResize="0"/>
          <p:nvPr/>
        </p:nvPicPr>
        <p:blipFill>
          <a:blip r:embed="rId6">
            <a:alphaModFix/>
          </a:blip>
          <a:stretch>
            <a:fillRect/>
          </a:stretch>
        </p:blipFill>
        <p:spPr>
          <a:xfrm>
            <a:off x="7250488" y="1241547"/>
            <a:ext cx="713450" cy="71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1000"/>
                                        <p:tgtEl>
                                          <p:spTgt spid="1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1000"/>
                                        <p:tgtEl>
                                          <p:spTgt spid="1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1000"/>
                                        <p:tgtEl>
                                          <p:spTgt spid="1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000"/>
                                        <p:tgtEl>
                                          <p:spTgt spid="1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000"/>
                                        <p:tgtEl>
                                          <p:spTgt spid="1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1000"/>
                                        <p:tgtEl>
                                          <p:spTgt spid="1266"/>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267"/>
                                        </p:tgtEl>
                                        <p:attrNameLst>
                                          <p:attrName>style.visibility</p:attrName>
                                        </p:attrNameLst>
                                      </p:cBhvr>
                                      <p:to>
                                        <p:strVal val="visible"/>
                                      </p:to>
                                    </p:set>
                                    <p:anim calcmode="lin" valueType="num">
                                      <p:cBhvr additive="base">
                                        <p:cTn dur="1000"/>
                                        <p:tgtEl>
                                          <p:spTgt spid="12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par>
                                <p:cTn fill="hold" nodeType="with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par>
                                <p:cTn fill="hold" nodeType="with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1000"/>
                                        <p:tgtEl>
                                          <p:spTgt spid="1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3"/>
          <p:cNvSpPr/>
          <p:nvPr/>
        </p:nvSpPr>
        <p:spPr>
          <a:xfrm>
            <a:off x="96850" y="3211725"/>
            <a:ext cx="2797200" cy="1663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pic>
        <p:nvPicPr>
          <p:cNvPr id="236" name="Google Shape;236;p43"/>
          <p:cNvPicPr preferRelativeResize="0"/>
          <p:nvPr/>
        </p:nvPicPr>
        <p:blipFill>
          <a:blip r:embed="rId3">
            <a:alphaModFix/>
          </a:blip>
          <a:stretch>
            <a:fillRect/>
          </a:stretch>
        </p:blipFill>
        <p:spPr>
          <a:xfrm>
            <a:off x="0" y="0"/>
            <a:ext cx="2797300" cy="2933700"/>
          </a:xfrm>
          <a:prstGeom prst="rect">
            <a:avLst/>
          </a:prstGeom>
          <a:noFill/>
          <a:ln>
            <a:noFill/>
          </a:ln>
        </p:spPr>
      </p:pic>
      <p:sp>
        <p:nvSpPr>
          <p:cNvPr id="237" name="Google Shape;237;p43"/>
          <p:cNvSpPr/>
          <p:nvPr/>
        </p:nvSpPr>
        <p:spPr>
          <a:xfrm>
            <a:off x="3135700" y="196200"/>
            <a:ext cx="5850900" cy="4751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3"/>
          <p:cNvSpPr txBox="1"/>
          <p:nvPr/>
        </p:nvSpPr>
        <p:spPr>
          <a:xfrm>
            <a:off x="3602850" y="360200"/>
            <a:ext cx="13008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239" name="Google Shape;239;p43"/>
          <p:cNvSpPr txBox="1"/>
          <p:nvPr/>
        </p:nvSpPr>
        <p:spPr>
          <a:xfrm>
            <a:off x="3602850" y="1583925"/>
            <a:ext cx="1374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240" name="Google Shape;240;p43"/>
          <p:cNvSpPr txBox="1"/>
          <p:nvPr/>
        </p:nvSpPr>
        <p:spPr>
          <a:xfrm>
            <a:off x="5216850" y="360200"/>
            <a:ext cx="1516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cook</a:t>
            </a:r>
            <a:endParaRPr sz="4800">
              <a:latin typeface="Comic Sans MS"/>
              <a:ea typeface="Comic Sans MS"/>
              <a:cs typeface="Comic Sans MS"/>
              <a:sym typeface="Comic Sans MS"/>
            </a:endParaRPr>
          </a:p>
        </p:txBody>
      </p:sp>
      <p:sp>
        <p:nvSpPr>
          <p:cNvPr id="241" name="Google Shape;241;p43"/>
          <p:cNvSpPr txBox="1"/>
          <p:nvPr/>
        </p:nvSpPr>
        <p:spPr>
          <a:xfrm>
            <a:off x="5216850" y="1583925"/>
            <a:ext cx="11244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/c/</a:t>
            </a:r>
            <a:endParaRPr sz="4800">
              <a:latin typeface="Comic Sans MS"/>
              <a:ea typeface="Comic Sans MS"/>
              <a:cs typeface="Comic Sans MS"/>
              <a:sym typeface="Comic Sans MS"/>
            </a:endParaRPr>
          </a:p>
        </p:txBody>
      </p:sp>
      <p:sp>
        <p:nvSpPr>
          <p:cNvPr id="242" name="Google Shape;242;p43"/>
          <p:cNvSpPr txBox="1"/>
          <p:nvPr/>
        </p:nvSpPr>
        <p:spPr>
          <a:xfrm>
            <a:off x="6284250" y="1583925"/>
            <a:ext cx="15162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/oo/</a:t>
            </a:r>
            <a:endParaRPr sz="4800">
              <a:latin typeface="Comic Sans MS"/>
              <a:ea typeface="Comic Sans MS"/>
              <a:cs typeface="Comic Sans MS"/>
              <a:sym typeface="Comic Sans MS"/>
            </a:endParaRPr>
          </a:p>
        </p:txBody>
      </p:sp>
      <p:sp>
        <p:nvSpPr>
          <p:cNvPr id="243" name="Google Shape;243;p43"/>
          <p:cNvSpPr txBox="1"/>
          <p:nvPr/>
        </p:nvSpPr>
        <p:spPr>
          <a:xfrm>
            <a:off x="7777300" y="1583925"/>
            <a:ext cx="12093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/k/</a:t>
            </a:r>
            <a:endParaRPr sz="4800">
              <a:latin typeface="Comic Sans MS"/>
              <a:ea typeface="Comic Sans MS"/>
              <a:cs typeface="Comic Sans MS"/>
              <a:sym typeface="Comic Sans MS"/>
            </a:endParaRPr>
          </a:p>
        </p:txBody>
      </p:sp>
      <p:pic>
        <p:nvPicPr>
          <p:cNvPr id="244" name="Google Shape;244;p43"/>
          <p:cNvPicPr preferRelativeResize="0"/>
          <p:nvPr/>
        </p:nvPicPr>
        <p:blipFill>
          <a:blip r:embed="rId4">
            <a:alphaModFix/>
          </a:blip>
          <a:stretch>
            <a:fillRect/>
          </a:stretch>
        </p:blipFill>
        <p:spPr>
          <a:xfrm>
            <a:off x="5287800" y="2807650"/>
            <a:ext cx="1374300" cy="1374300"/>
          </a:xfrm>
          <a:prstGeom prst="rect">
            <a:avLst/>
          </a:prstGeom>
          <a:noFill/>
          <a:ln>
            <a:noFill/>
          </a:ln>
        </p:spPr>
      </p:pic>
      <p:pic>
        <p:nvPicPr>
          <p:cNvPr id="245" name="Google Shape;245;p43"/>
          <p:cNvPicPr preferRelativeResize="0"/>
          <p:nvPr/>
        </p:nvPicPr>
        <p:blipFill>
          <a:blip r:embed="rId5">
            <a:alphaModFix/>
          </a:blip>
          <a:stretch>
            <a:fillRect/>
          </a:stretch>
        </p:blipFill>
        <p:spPr>
          <a:xfrm>
            <a:off x="7946475" y="4003325"/>
            <a:ext cx="1197526" cy="1197526"/>
          </a:xfrm>
          <a:prstGeom prst="rect">
            <a:avLst/>
          </a:prstGeom>
          <a:noFill/>
          <a:ln>
            <a:noFill/>
          </a:ln>
        </p:spPr>
      </p:pic>
      <p:sp>
        <p:nvSpPr>
          <p:cNvPr id="246" name="Google Shape;246;p43"/>
          <p:cNvSpPr txBox="1"/>
          <p:nvPr/>
        </p:nvSpPr>
        <p:spPr>
          <a:xfrm>
            <a:off x="209125" y="3562425"/>
            <a:ext cx="9507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247" name="Google Shape;247;p43"/>
          <p:cNvSpPr txBox="1"/>
          <p:nvPr/>
        </p:nvSpPr>
        <p:spPr>
          <a:xfrm>
            <a:off x="1633000" y="3562425"/>
            <a:ext cx="11976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248" name="Google Shape;248;p43"/>
          <p:cNvSpPr txBox="1"/>
          <p:nvPr/>
        </p:nvSpPr>
        <p:spPr>
          <a:xfrm>
            <a:off x="1109605" y="3562425"/>
            <a:ext cx="5781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249" name="Google Shape;249;p43"/>
          <p:cNvSpPr txBox="1"/>
          <p:nvPr/>
        </p:nvSpPr>
        <p:spPr>
          <a:xfrm>
            <a:off x="799850" y="885925"/>
            <a:ext cx="1197600" cy="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pic>
        <p:nvPicPr>
          <p:cNvPr id="250" name="Google Shape;250;p43"/>
          <p:cNvPicPr preferRelativeResize="0"/>
          <p:nvPr/>
        </p:nvPicPr>
        <p:blipFill>
          <a:blip r:embed="rId6">
            <a:alphaModFix/>
          </a:blip>
          <a:stretch>
            <a:fillRect/>
          </a:stretch>
        </p:blipFill>
        <p:spPr>
          <a:xfrm>
            <a:off x="3577050" y="2950462"/>
            <a:ext cx="1425901" cy="11159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p:nvPr/>
        </p:nvSpPr>
        <p:spPr>
          <a:xfrm>
            <a:off x="78750" y="123175"/>
            <a:ext cx="8986500" cy="489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4"/>
          <p:cNvSpPr txBox="1"/>
          <p:nvPr/>
        </p:nvSpPr>
        <p:spPr>
          <a:xfrm>
            <a:off x="285225" y="1375300"/>
            <a:ext cx="11976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257" name="Google Shape;257;p44"/>
          <p:cNvSpPr txBox="1"/>
          <p:nvPr/>
        </p:nvSpPr>
        <p:spPr>
          <a:xfrm>
            <a:off x="318575" y="2838125"/>
            <a:ext cx="1197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258" name="Google Shape;258;p44"/>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259" name="Google Shape;259;p44"/>
          <p:cNvSpPr txBox="1"/>
          <p:nvPr/>
        </p:nvSpPr>
        <p:spPr>
          <a:xfrm>
            <a:off x="3661175" y="2838125"/>
            <a:ext cx="15093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/t/ all</a:t>
            </a:r>
            <a:endParaRPr sz="3600">
              <a:latin typeface="Comic Sans MS"/>
              <a:ea typeface="Comic Sans MS"/>
              <a:cs typeface="Comic Sans MS"/>
              <a:sym typeface="Comic Sans MS"/>
            </a:endParaRPr>
          </a:p>
        </p:txBody>
      </p:sp>
      <p:sp>
        <p:nvSpPr>
          <p:cNvPr id="260" name="Google Shape;260;p44"/>
          <p:cNvSpPr txBox="1"/>
          <p:nvPr/>
        </p:nvSpPr>
        <p:spPr>
          <a:xfrm>
            <a:off x="1796500" y="2838125"/>
            <a:ext cx="1147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pic>
        <p:nvPicPr>
          <p:cNvPr id="261" name="Google Shape;261;p44"/>
          <p:cNvPicPr preferRelativeResize="0"/>
          <p:nvPr/>
        </p:nvPicPr>
        <p:blipFill>
          <a:blip r:embed="rId3">
            <a:alphaModFix/>
          </a:blip>
          <a:stretch>
            <a:fillRect/>
          </a:stretch>
        </p:blipFill>
        <p:spPr>
          <a:xfrm>
            <a:off x="7520225" y="613575"/>
            <a:ext cx="853325" cy="4118049"/>
          </a:xfrm>
          <a:prstGeom prst="rect">
            <a:avLst/>
          </a:prstGeom>
          <a:noFill/>
          <a:ln>
            <a:noFill/>
          </a:ln>
        </p:spPr>
      </p:pic>
      <p:pic>
        <p:nvPicPr>
          <p:cNvPr id="262" name="Google Shape;262;p44"/>
          <p:cNvPicPr preferRelativeResize="0"/>
          <p:nvPr/>
        </p:nvPicPr>
        <p:blipFill>
          <a:blip r:embed="rId4">
            <a:alphaModFix/>
          </a:blip>
          <a:stretch>
            <a:fillRect/>
          </a:stretch>
        </p:blipFill>
        <p:spPr>
          <a:xfrm>
            <a:off x="0" y="0"/>
            <a:ext cx="1509300" cy="1321955"/>
          </a:xfrm>
          <a:prstGeom prst="rect">
            <a:avLst/>
          </a:prstGeom>
          <a:noFill/>
          <a:ln>
            <a:noFill/>
          </a:ln>
        </p:spPr>
      </p:pic>
      <p:sp>
        <p:nvSpPr>
          <p:cNvPr id="263" name="Google Shape;263;p44"/>
          <p:cNvSpPr txBox="1"/>
          <p:nvPr/>
        </p:nvSpPr>
        <p:spPr>
          <a:xfrm>
            <a:off x="3280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you</a:t>
            </a:r>
            <a:endParaRPr sz="2400">
              <a:latin typeface="Comic Sans MS"/>
              <a:ea typeface="Comic Sans MS"/>
              <a:cs typeface="Comic Sans MS"/>
              <a:sym typeface="Comic Sans MS"/>
            </a:endParaRPr>
          </a:p>
        </p:txBody>
      </p:sp>
      <p:sp>
        <p:nvSpPr>
          <p:cNvPr id="264" name="Google Shape;264;p44"/>
          <p:cNvSpPr/>
          <p:nvPr/>
        </p:nvSpPr>
        <p:spPr>
          <a:xfrm>
            <a:off x="1654100" y="225450"/>
            <a:ext cx="33312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265" name="Google Shape;265;p44"/>
          <p:cNvSpPr txBox="1"/>
          <p:nvPr/>
        </p:nvSpPr>
        <p:spPr>
          <a:xfrm>
            <a:off x="18640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266" name="Google Shape;266;p44"/>
          <p:cNvSpPr txBox="1"/>
          <p:nvPr/>
        </p:nvSpPr>
        <p:spPr>
          <a:xfrm>
            <a:off x="36741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267" name="Google Shape;267;p44"/>
          <p:cNvSpPr txBox="1"/>
          <p:nvPr/>
        </p:nvSpPr>
        <p:spPr>
          <a:xfrm>
            <a:off x="31119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sp>
        <p:nvSpPr>
          <p:cNvPr id="268" name="Google Shape;268;p44"/>
          <p:cNvSpPr txBox="1"/>
          <p:nvPr/>
        </p:nvSpPr>
        <p:spPr>
          <a:xfrm>
            <a:off x="3619465"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tall</a:t>
            </a:r>
            <a:endParaRPr sz="4800">
              <a:latin typeface="Comic Sans MS"/>
              <a:ea typeface="Comic Sans MS"/>
              <a:cs typeface="Comic Sans MS"/>
              <a:sym typeface="Comic Sans MS"/>
            </a:endParaRPr>
          </a:p>
        </p:txBody>
      </p:sp>
      <p:pic>
        <p:nvPicPr>
          <p:cNvPr id="269" name="Google Shape;269;p44"/>
          <p:cNvPicPr preferRelativeResize="0"/>
          <p:nvPr/>
        </p:nvPicPr>
        <p:blipFill>
          <a:blip r:embed="rId5">
            <a:alphaModFix/>
          </a:blip>
          <a:stretch>
            <a:fillRect/>
          </a:stretch>
        </p:blipFill>
        <p:spPr>
          <a:xfrm>
            <a:off x="7946475" y="4003325"/>
            <a:ext cx="1197526" cy="1197526"/>
          </a:xfrm>
          <a:prstGeom prst="rect">
            <a:avLst/>
          </a:prstGeom>
          <a:noFill/>
          <a:ln>
            <a:noFill/>
          </a:ln>
        </p:spPr>
      </p:pic>
      <p:pic>
        <p:nvPicPr>
          <p:cNvPr id="270" name="Google Shape;270;p44"/>
          <p:cNvPicPr preferRelativeResize="0"/>
          <p:nvPr/>
        </p:nvPicPr>
        <p:blipFill>
          <a:blip r:embed="rId6">
            <a:alphaModFix/>
          </a:blip>
          <a:stretch>
            <a:fillRect/>
          </a:stretch>
        </p:blipFill>
        <p:spPr>
          <a:xfrm>
            <a:off x="5751000" y="1431036"/>
            <a:ext cx="1425901" cy="11159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p:nvPr/>
        </p:nvSpPr>
        <p:spPr>
          <a:xfrm>
            <a:off x="78750" y="123175"/>
            <a:ext cx="8986500" cy="48939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5"/>
          <p:cNvSpPr txBox="1"/>
          <p:nvPr/>
        </p:nvSpPr>
        <p:spPr>
          <a:xfrm>
            <a:off x="406100" y="1385250"/>
            <a:ext cx="12480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you</a:t>
            </a:r>
            <a:endParaRPr sz="4800">
              <a:latin typeface="Comic Sans MS"/>
              <a:ea typeface="Comic Sans MS"/>
              <a:cs typeface="Comic Sans MS"/>
              <a:sym typeface="Comic Sans MS"/>
            </a:endParaRPr>
          </a:p>
        </p:txBody>
      </p:sp>
      <p:sp>
        <p:nvSpPr>
          <p:cNvPr id="277" name="Google Shape;277;p45"/>
          <p:cNvSpPr txBox="1"/>
          <p:nvPr/>
        </p:nvSpPr>
        <p:spPr>
          <a:xfrm>
            <a:off x="485986" y="2838117"/>
            <a:ext cx="11826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278" name="Google Shape;278;p45"/>
          <p:cNvSpPr txBox="1"/>
          <p:nvPr/>
        </p:nvSpPr>
        <p:spPr>
          <a:xfrm>
            <a:off x="1796490" y="1385246"/>
            <a:ext cx="15093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are</a:t>
            </a:r>
            <a:endParaRPr sz="4800">
              <a:latin typeface="Comic Sans MS"/>
              <a:ea typeface="Comic Sans MS"/>
              <a:cs typeface="Comic Sans MS"/>
              <a:sym typeface="Comic Sans MS"/>
            </a:endParaRPr>
          </a:p>
        </p:txBody>
      </p:sp>
      <p:sp>
        <p:nvSpPr>
          <p:cNvPr id="279" name="Google Shape;279;p45"/>
          <p:cNvSpPr txBox="1"/>
          <p:nvPr/>
        </p:nvSpPr>
        <p:spPr>
          <a:xfrm>
            <a:off x="3485250" y="2838125"/>
            <a:ext cx="30240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/sh/ /or/ /t/</a:t>
            </a:r>
            <a:endParaRPr sz="3600">
              <a:latin typeface="Comic Sans MS"/>
              <a:ea typeface="Comic Sans MS"/>
              <a:cs typeface="Comic Sans MS"/>
              <a:sym typeface="Comic Sans MS"/>
            </a:endParaRPr>
          </a:p>
        </p:txBody>
      </p:sp>
      <p:sp>
        <p:nvSpPr>
          <p:cNvPr id="280" name="Google Shape;280;p45"/>
          <p:cNvSpPr txBox="1"/>
          <p:nvPr/>
        </p:nvSpPr>
        <p:spPr>
          <a:xfrm>
            <a:off x="1864000" y="2838125"/>
            <a:ext cx="1147500" cy="8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/ar/</a:t>
            </a:r>
            <a:endParaRPr sz="3600">
              <a:latin typeface="Comic Sans MS"/>
              <a:ea typeface="Comic Sans MS"/>
              <a:cs typeface="Comic Sans MS"/>
              <a:sym typeface="Comic Sans MS"/>
            </a:endParaRPr>
          </a:p>
        </p:txBody>
      </p:sp>
      <p:pic>
        <p:nvPicPr>
          <p:cNvPr id="281" name="Google Shape;281;p45"/>
          <p:cNvPicPr preferRelativeResize="0"/>
          <p:nvPr/>
        </p:nvPicPr>
        <p:blipFill>
          <a:blip r:embed="rId3">
            <a:alphaModFix/>
          </a:blip>
          <a:stretch>
            <a:fillRect/>
          </a:stretch>
        </p:blipFill>
        <p:spPr>
          <a:xfrm>
            <a:off x="7348300" y="1467162"/>
            <a:ext cx="853325" cy="1043676"/>
          </a:xfrm>
          <a:prstGeom prst="rect">
            <a:avLst/>
          </a:prstGeom>
          <a:noFill/>
          <a:ln>
            <a:noFill/>
          </a:ln>
        </p:spPr>
      </p:pic>
      <p:sp>
        <p:nvSpPr>
          <p:cNvPr id="282" name="Google Shape;282;p45"/>
          <p:cNvSpPr txBox="1"/>
          <p:nvPr/>
        </p:nvSpPr>
        <p:spPr>
          <a:xfrm>
            <a:off x="3485253" y="1385250"/>
            <a:ext cx="2031900" cy="120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800">
                <a:latin typeface="Comic Sans MS"/>
                <a:ea typeface="Comic Sans MS"/>
                <a:cs typeface="Comic Sans MS"/>
                <a:sym typeface="Comic Sans MS"/>
              </a:rPr>
              <a:t>short</a:t>
            </a:r>
            <a:endParaRPr sz="4800">
              <a:latin typeface="Comic Sans MS"/>
              <a:ea typeface="Comic Sans MS"/>
              <a:cs typeface="Comic Sans MS"/>
              <a:sym typeface="Comic Sans MS"/>
            </a:endParaRPr>
          </a:p>
        </p:txBody>
      </p:sp>
      <p:pic>
        <p:nvPicPr>
          <p:cNvPr id="283" name="Google Shape;283;p45"/>
          <p:cNvPicPr preferRelativeResize="0"/>
          <p:nvPr/>
        </p:nvPicPr>
        <p:blipFill>
          <a:blip r:embed="rId4">
            <a:alphaModFix/>
          </a:blip>
          <a:stretch>
            <a:fillRect/>
          </a:stretch>
        </p:blipFill>
        <p:spPr>
          <a:xfrm>
            <a:off x="7946475" y="4003325"/>
            <a:ext cx="1197526" cy="1197526"/>
          </a:xfrm>
          <a:prstGeom prst="rect">
            <a:avLst/>
          </a:prstGeom>
          <a:noFill/>
          <a:ln>
            <a:noFill/>
          </a:ln>
        </p:spPr>
      </p:pic>
      <p:pic>
        <p:nvPicPr>
          <p:cNvPr id="284" name="Google Shape;284;p45"/>
          <p:cNvPicPr preferRelativeResize="0"/>
          <p:nvPr/>
        </p:nvPicPr>
        <p:blipFill>
          <a:blip r:embed="rId5">
            <a:alphaModFix/>
          </a:blip>
          <a:stretch>
            <a:fillRect/>
          </a:stretch>
        </p:blipFill>
        <p:spPr>
          <a:xfrm>
            <a:off x="838200" y="0"/>
            <a:ext cx="1509300" cy="1321955"/>
          </a:xfrm>
          <a:prstGeom prst="rect">
            <a:avLst/>
          </a:prstGeom>
          <a:noFill/>
          <a:ln>
            <a:noFill/>
          </a:ln>
        </p:spPr>
      </p:pic>
      <p:sp>
        <p:nvSpPr>
          <p:cNvPr id="285" name="Google Shape;285;p45"/>
          <p:cNvSpPr txBox="1"/>
          <p:nvPr/>
        </p:nvSpPr>
        <p:spPr>
          <a:xfrm>
            <a:off x="1166250" y="405750"/>
            <a:ext cx="853200" cy="3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Comic Sans MS"/>
                <a:ea typeface="Comic Sans MS"/>
                <a:cs typeface="Comic Sans MS"/>
                <a:sym typeface="Comic Sans MS"/>
              </a:rPr>
              <a:t>you</a:t>
            </a:r>
            <a:endParaRPr sz="2400">
              <a:latin typeface="Comic Sans MS"/>
              <a:ea typeface="Comic Sans MS"/>
              <a:cs typeface="Comic Sans MS"/>
              <a:sym typeface="Comic Sans MS"/>
            </a:endParaRPr>
          </a:p>
        </p:txBody>
      </p:sp>
      <p:sp>
        <p:nvSpPr>
          <p:cNvPr id="286" name="Google Shape;286;p45"/>
          <p:cNvSpPr/>
          <p:nvPr/>
        </p:nvSpPr>
        <p:spPr>
          <a:xfrm>
            <a:off x="2492300" y="225450"/>
            <a:ext cx="3331200" cy="756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latin typeface="Comic Sans MS"/>
              <a:ea typeface="Comic Sans MS"/>
              <a:cs typeface="Comic Sans MS"/>
              <a:sym typeface="Comic Sans MS"/>
            </a:endParaRPr>
          </a:p>
        </p:txBody>
      </p:sp>
      <p:sp>
        <p:nvSpPr>
          <p:cNvPr id="287" name="Google Shape;287;p45"/>
          <p:cNvSpPr txBox="1"/>
          <p:nvPr/>
        </p:nvSpPr>
        <p:spPr>
          <a:xfrm>
            <a:off x="2702204" y="384950"/>
            <a:ext cx="1248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you</a:t>
            </a:r>
            <a:endParaRPr sz="3600">
              <a:latin typeface="Comic Sans MS"/>
              <a:ea typeface="Comic Sans MS"/>
              <a:cs typeface="Comic Sans MS"/>
              <a:sym typeface="Comic Sans MS"/>
            </a:endParaRPr>
          </a:p>
        </p:txBody>
      </p:sp>
      <p:sp>
        <p:nvSpPr>
          <p:cNvPr id="288" name="Google Shape;288;p45"/>
          <p:cNvSpPr txBox="1"/>
          <p:nvPr/>
        </p:nvSpPr>
        <p:spPr>
          <a:xfrm>
            <a:off x="4512378" y="384957"/>
            <a:ext cx="11760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/ue/</a:t>
            </a:r>
            <a:endParaRPr sz="3600">
              <a:latin typeface="Comic Sans MS"/>
              <a:ea typeface="Comic Sans MS"/>
              <a:cs typeface="Comic Sans MS"/>
              <a:sym typeface="Comic Sans MS"/>
            </a:endParaRPr>
          </a:p>
        </p:txBody>
      </p:sp>
      <p:sp>
        <p:nvSpPr>
          <p:cNvPr id="289" name="Google Shape;289;p45"/>
          <p:cNvSpPr txBox="1"/>
          <p:nvPr/>
        </p:nvSpPr>
        <p:spPr>
          <a:xfrm>
            <a:off x="3950191" y="384957"/>
            <a:ext cx="562200" cy="43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3600">
                <a:latin typeface="Comic Sans MS"/>
                <a:ea typeface="Comic Sans MS"/>
                <a:cs typeface="Comic Sans MS"/>
                <a:sym typeface="Comic Sans MS"/>
              </a:rPr>
              <a:t>=</a:t>
            </a:r>
            <a:endParaRPr sz="3600">
              <a:latin typeface="Comic Sans MS"/>
              <a:ea typeface="Comic Sans MS"/>
              <a:cs typeface="Comic Sans MS"/>
              <a:sym typeface="Comic Sans MS"/>
            </a:endParaRPr>
          </a:p>
        </p:txBody>
      </p:sp>
      <p:pic>
        <p:nvPicPr>
          <p:cNvPr id="290" name="Google Shape;290;p45"/>
          <p:cNvPicPr preferRelativeResize="0"/>
          <p:nvPr/>
        </p:nvPicPr>
        <p:blipFill>
          <a:blip r:embed="rId6">
            <a:alphaModFix/>
          </a:blip>
          <a:stretch>
            <a:fillRect/>
          </a:stretch>
        </p:blipFill>
        <p:spPr>
          <a:xfrm>
            <a:off x="5751000" y="1431036"/>
            <a:ext cx="1425901" cy="11159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